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23" r:id="rId4"/>
  </p:sldMasterIdLst>
  <p:notesMasterIdLst>
    <p:notesMasterId r:id="rId14"/>
  </p:notesMasterIdLst>
  <p:sldIdLst>
    <p:sldId id="271" r:id="rId5"/>
    <p:sldId id="261" r:id="rId6"/>
    <p:sldId id="267" r:id="rId7"/>
    <p:sldId id="268" r:id="rId8"/>
    <p:sldId id="269" r:id="rId9"/>
    <p:sldId id="272" r:id="rId10"/>
    <p:sldId id="274" r:id="rId11"/>
    <p:sldId id="275" r:id="rId12"/>
    <p:sldId id="27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7CAC-856E-4A18-AF20-469F7ED63BBE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29FDC-8CDF-4BD4-9DA7-85FBA664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79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7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7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4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6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5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6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3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0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4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0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3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0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4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8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0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9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2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3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4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0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6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2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5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80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28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5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54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79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2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8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151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24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925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673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99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206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6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9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8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7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1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4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53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78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5" r:id="rId12"/>
    <p:sldLayoutId id="2147483684" r:id="rId13"/>
    <p:sldLayoutId id="2147483683" r:id="rId14"/>
    <p:sldLayoutId id="2147483681" r:id="rId15"/>
    <p:sldLayoutId id="2147483680" r:id="rId16"/>
    <p:sldLayoutId id="214748367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58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47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NUL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933687" y="1020593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358791" y="1494703"/>
              <a:ext cx="147187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567152" y="436602"/>
            <a:ext cx="66246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524407" y="2111567"/>
            <a:ext cx="6812680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(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grpSp>
        <p:nvGrpSpPr>
          <p:cNvPr id="17" name="Graphic 41">
            <a:extLst>
              <a:ext uri="{FF2B5EF4-FFF2-40B4-BE49-F238E27FC236}">
                <a16:creationId xmlns:a16="http://schemas.microsoft.com/office/drawing/2014/main" id="{D8C08808-4624-4F82-8881-1CA9A2BE9203}"/>
              </a:ext>
            </a:extLst>
          </p:cNvPr>
          <p:cNvGrpSpPr/>
          <p:nvPr/>
        </p:nvGrpSpPr>
        <p:grpSpPr>
          <a:xfrm>
            <a:off x="1888294" y="2592180"/>
            <a:ext cx="5773540" cy="2408732"/>
            <a:chOff x="-2701029" y="3486253"/>
            <a:chExt cx="7161963" cy="360893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22FB00-EBD5-481C-B498-F59C50E85331}"/>
                </a:ext>
              </a:extLst>
            </p:cNvPr>
            <p:cNvSpPr/>
            <p:nvPr/>
          </p:nvSpPr>
          <p:spPr>
            <a:xfrm>
              <a:off x="-2212594" y="369659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F6BCB4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3" name="Graphic 41">
              <a:extLst>
                <a:ext uri="{FF2B5EF4-FFF2-40B4-BE49-F238E27FC236}">
                  <a16:creationId xmlns:a16="http://schemas.microsoft.com/office/drawing/2014/main" id="{AC97B00A-1C29-4C1D-B977-526FE6B267C3}"/>
                </a:ext>
              </a:extLst>
            </p:cNvPr>
            <p:cNvGrpSpPr/>
            <p:nvPr/>
          </p:nvGrpSpPr>
          <p:grpSpPr>
            <a:xfrm>
              <a:off x="-2701029" y="3486253"/>
              <a:ext cx="7161963" cy="3608930"/>
              <a:chOff x="-2701029" y="3486253"/>
              <a:chExt cx="7161963" cy="3608930"/>
            </a:xfrm>
            <a:solidFill>
              <a:srgbClr val="000000"/>
            </a:solidFill>
          </p:grpSpPr>
          <p:grpSp>
            <p:nvGrpSpPr>
              <p:cNvPr id="44" name="Graphic 41">
                <a:extLst>
                  <a:ext uri="{FF2B5EF4-FFF2-40B4-BE49-F238E27FC236}">
                    <a16:creationId xmlns:a16="http://schemas.microsoft.com/office/drawing/2014/main" id="{A05C0D6C-9DDD-4611-9879-4CA222174B18}"/>
                  </a:ext>
                </a:extLst>
              </p:cNvPr>
              <p:cNvGrpSpPr/>
              <p:nvPr/>
            </p:nvGrpSpPr>
            <p:grpSpPr>
              <a:xfrm>
                <a:off x="-2534495" y="3486253"/>
                <a:ext cx="6995430" cy="3608930"/>
                <a:chOff x="-2534495" y="3486253"/>
                <a:chExt cx="6995430" cy="3608930"/>
              </a:xfrm>
              <a:solidFill>
                <a:srgbClr val="000000"/>
              </a:solidFill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7B2B004-C9C3-40D9-AE29-B58007E3B952}"/>
                    </a:ext>
                  </a:extLst>
                </p:cNvPr>
                <p:cNvSpPr/>
                <p:nvPr/>
              </p:nvSpPr>
              <p:spPr>
                <a:xfrm>
                  <a:off x="-1332708" y="348625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EF8021A0-702E-48AB-821F-1DB3E7CF2E79}"/>
                    </a:ext>
                  </a:extLst>
                </p:cNvPr>
                <p:cNvSpPr/>
                <p:nvPr/>
              </p:nvSpPr>
              <p:spPr>
                <a:xfrm>
                  <a:off x="-2534495" y="491631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aphic 41">
                <a:extLst>
                  <a:ext uri="{FF2B5EF4-FFF2-40B4-BE49-F238E27FC236}">
                    <a16:creationId xmlns:a16="http://schemas.microsoft.com/office/drawing/2014/main" id="{D36F057F-F1D2-423B-A156-BA44B92F7F7C}"/>
                  </a:ext>
                </a:extLst>
              </p:cNvPr>
              <p:cNvGrpSpPr/>
              <p:nvPr/>
            </p:nvGrpSpPr>
            <p:grpSpPr>
              <a:xfrm>
                <a:off x="-2136416" y="3550098"/>
                <a:ext cx="6469430" cy="3477568"/>
                <a:chOff x="-2136416" y="3550098"/>
                <a:chExt cx="6469430" cy="3477568"/>
              </a:xfrm>
              <a:solidFill>
                <a:srgbClr val="000000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A3503AA-FE16-44BE-A38D-7361291DEB5F}"/>
                    </a:ext>
                  </a:extLst>
                </p:cNvPr>
                <p:cNvSpPr/>
                <p:nvPr/>
              </p:nvSpPr>
              <p:spPr>
                <a:xfrm>
                  <a:off x="-2136416" y="355009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CB667F9-B5A1-4EDD-B24C-CAD04B95B3EF}"/>
                    </a:ext>
                  </a:extLst>
                </p:cNvPr>
                <p:cNvSpPr/>
                <p:nvPr/>
              </p:nvSpPr>
              <p:spPr>
                <a:xfrm>
                  <a:off x="3707322" y="632423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aphic 41">
                <a:extLst>
                  <a:ext uri="{FF2B5EF4-FFF2-40B4-BE49-F238E27FC236}">
                    <a16:creationId xmlns:a16="http://schemas.microsoft.com/office/drawing/2014/main" id="{329A7119-8A45-43E4-8EF4-232BE191D28B}"/>
                  </a:ext>
                </a:extLst>
              </p:cNvPr>
              <p:cNvGrpSpPr/>
              <p:nvPr/>
            </p:nvGrpSpPr>
            <p:grpSpPr>
              <a:xfrm>
                <a:off x="-2701029" y="3744761"/>
                <a:ext cx="440366" cy="1012027"/>
                <a:chOff x="-2701029" y="3744761"/>
                <a:chExt cx="440366" cy="1012027"/>
              </a:xfrm>
              <a:solidFill>
                <a:srgbClr val="000000"/>
              </a:solidFill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FED3E3D-B5DA-4AB9-9E37-F724D122FC6B}"/>
                    </a:ext>
                  </a:extLst>
                </p:cNvPr>
                <p:cNvSpPr/>
                <p:nvPr/>
              </p:nvSpPr>
              <p:spPr>
                <a:xfrm>
                  <a:off x="-2601900" y="374476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713A645-53CD-4548-B6C1-3D5FFD30FA54}"/>
                    </a:ext>
                  </a:extLst>
                </p:cNvPr>
                <p:cNvSpPr/>
                <p:nvPr/>
              </p:nvSpPr>
              <p:spPr>
                <a:xfrm>
                  <a:off x="-2645891" y="406500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8B54FA9-DA60-4292-849A-E7F67D35A721}"/>
                    </a:ext>
                  </a:extLst>
                </p:cNvPr>
                <p:cNvSpPr/>
                <p:nvPr/>
              </p:nvSpPr>
              <p:spPr>
                <a:xfrm>
                  <a:off x="-2668948" y="438692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A65F3BED-2B9D-472D-BC85-51A1A578F6E9}"/>
                    </a:ext>
                  </a:extLst>
                </p:cNvPr>
                <p:cNvSpPr/>
                <p:nvPr/>
              </p:nvSpPr>
              <p:spPr>
                <a:xfrm>
                  <a:off x="-2701029" y="465096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1F26AEF-4A6D-404A-AB25-F5430D597B89}"/>
              </a:ext>
            </a:extLst>
          </p:cNvPr>
          <p:cNvSpPr txBox="1"/>
          <p:nvPr/>
        </p:nvSpPr>
        <p:spPr>
          <a:xfrm>
            <a:off x="-3989569" y="7756226"/>
            <a:ext cx="3348674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25400">
                  <a:solidFill>
                    <a:srgbClr val="61C7BA"/>
                  </a:solidFill>
                </a:ln>
                <a:solidFill>
                  <a:srgbClr val="5DCEAF">
                    <a:lumMod val="60000"/>
                    <a:lumOff val="40000"/>
                  </a:srgbClr>
                </a:solidFill>
                <a:effectLst/>
                <a:uLnTx/>
                <a:uFillTx/>
                <a:latin typeface="LNTH-Candy Love FREE" panose="02000506000000020004" pitchFamily="2" charset="0"/>
                <a:ea typeface="+mn-ea"/>
                <a:cs typeface="+mn-cs"/>
              </a:rPr>
              <a:t>TÌM BẠN</a:t>
            </a:r>
          </a:p>
        </p:txBody>
      </p:sp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1F80EA3-C867-4380-9A73-5FBEEBCA75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06" y="2544906"/>
            <a:ext cx="4306035" cy="20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72BAE39-00B7-4E9D-BD4D-40BBDECC99CC}"/>
              </a:ext>
            </a:extLst>
          </p:cNvPr>
          <p:cNvGrpSpPr/>
          <p:nvPr/>
        </p:nvGrpSpPr>
        <p:grpSpPr>
          <a:xfrm>
            <a:off x="139988" y="344223"/>
            <a:ext cx="2633029" cy="1031972"/>
            <a:chOff x="781876" y="313459"/>
            <a:chExt cx="2633029" cy="10319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604845B-3B06-4959-9077-5609DCC0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6866" y="331194"/>
              <a:ext cx="2278039" cy="101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587F55-99BA-44AF-8168-2D624A88CBB9}"/>
                </a:ext>
              </a:extLst>
            </p:cNvPr>
            <p:cNvSpPr/>
            <p:nvPr/>
          </p:nvSpPr>
          <p:spPr>
            <a:xfrm>
              <a:off x="781876" y="313459"/>
              <a:ext cx="1017996" cy="1014238"/>
            </a:xfrm>
            <a:prstGeom prst="ellipse">
              <a:avLst/>
            </a:prstGeom>
            <a:solidFill>
              <a:srgbClr val="FF6565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0CE01F-5C4F-4649-B13B-B44795714857}"/>
                </a:ext>
              </a:extLst>
            </p:cNvPr>
            <p:cNvSpPr txBox="1"/>
            <p:nvPr/>
          </p:nvSpPr>
          <p:spPr>
            <a:xfrm>
              <a:off x="1964684" y="499758"/>
              <a:ext cx="1162178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32317E-0670-4D63-8B2C-F17CA958E290}"/>
              </a:ext>
            </a:extLst>
          </p:cNvPr>
          <p:cNvSpPr txBox="1"/>
          <p:nvPr/>
        </p:nvSpPr>
        <p:spPr>
          <a:xfrm>
            <a:off x="574091" y="1559419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4D18ED4-5862-40C3-A31E-3809EF9D0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42" t="52903" r="31411" b="25480"/>
          <a:stretch/>
        </p:blipFill>
        <p:spPr>
          <a:xfrm>
            <a:off x="941168" y="2156268"/>
            <a:ext cx="4095136" cy="314231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351D5A4-4BC2-4E49-A764-145E55CC7B25}"/>
              </a:ext>
            </a:extLst>
          </p:cNvPr>
          <p:cNvSpPr/>
          <p:nvPr/>
        </p:nvSpPr>
        <p:spPr>
          <a:xfrm>
            <a:off x="1157984" y="4521886"/>
            <a:ext cx="3604935" cy="584758"/>
          </a:xfrm>
          <a:prstGeom prst="round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73BA049-DA07-4760-8930-82DBDD71EC5C}"/>
              </a:ext>
            </a:extLst>
          </p:cNvPr>
          <p:cNvSpPr txBox="1"/>
          <p:nvPr/>
        </p:nvSpPr>
        <p:spPr>
          <a:xfrm>
            <a:off x="6763256" y="4916093"/>
            <a:ext cx="33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746BF70-9E80-4C4E-A3C6-491E1A1DCB7B}"/>
              </a:ext>
            </a:extLst>
          </p:cNvPr>
          <p:cNvGrpSpPr/>
          <p:nvPr/>
        </p:nvGrpSpPr>
        <p:grpSpPr>
          <a:xfrm>
            <a:off x="9912142" y="2333962"/>
            <a:ext cx="1871819" cy="2190076"/>
            <a:chOff x="9912142" y="2333962"/>
            <a:chExt cx="1871819" cy="21900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DDB1E64-51B9-4B8E-A3FF-9232984F1C72}"/>
                </a:ext>
              </a:extLst>
            </p:cNvPr>
            <p:cNvGrpSpPr/>
            <p:nvPr/>
          </p:nvGrpSpPr>
          <p:grpSpPr>
            <a:xfrm>
              <a:off x="9912142" y="2333962"/>
              <a:ext cx="1871819" cy="2190076"/>
              <a:chOff x="5332517" y="4020364"/>
              <a:chExt cx="1195874" cy="139920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8C00C53-0E82-418D-AFB7-872AB72662A4}"/>
                  </a:ext>
                </a:extLst>
              </p:cNvPr>
              <p:cNvGrpSpPr/>
              <p:nvPr/>
            </p:nvGrpSpPr>
            <p:grpSpPr>
              <a:xfrm>
                <a:off x="5332517" y="4185697"/>
                <a:ext cx="1195873" cy="1233870"/>
                <a:chOff x="5380074" y="4188329"/>
                <a:chExt cx="1148317" cy="1173519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AC7147F4-D217-4A33-BA77-CD1C1AF48584}"/>
                    </a:ext>
                  </a:extLst>
                </p:cNvPr>
                <p:cNvSpPr/>
                <p:nvPr/>
              </p:nvSpPr>
              <p:spPr>
                <a:xfrm>
                  <a:off x="5380074" y="4374539"/>
                  <a:ext cx="1148316" cy="987309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870DABBE-C5BC-4418-AC25-AE84AB488FAE}"/>
                    </a:ext>
                  </a:extLst>
                </p:cNvPr>
                <p:cNvSpPr/>
                <p:nvPr/>
              </p:nvSpPr>
              <p:spPr>
                <a:xfrm rot="19236742">
                  <a:off x="5433799" y="4281486"/>
                  <a:ext cx="421759" cy="2607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D8815DB-ED6B-444E-8F90-6F0296E99397}"/>
                    </a:ext>
                  </a:extLst>
                </p:cNvPr>
                <p:cNvSpPr/>
                <p:nvPr/>
              </p:nvSpPr>
              <p:spPr>
                <a:xfrm rot="16200000">
                  <a:off x="6187136" y="4351516"/>
                  <a:ext cx="421759" cy="2607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B66C1C09-9A73-479F-897E-1E30469905E6}"/>
                    </a:ext>
                  </a:extLst>
                </p:cNvPr>
                <p:cNvSpPr/>
                <p:nvPr/>
              </p:nvSpPr>
              <p:spPr>
                <a:xfrm rot="14412698">
                  <a:off x="6319526" y="4191930"/>
                  <a:ext cx="142883" cy="2607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AB5C9464-8133-4ABE-8FC2-D1D5223111C1}"/>
                    </a:ext>
                  </a:extLst>
                </p:cNvPr>
                <p:cNvSpPr/>
                <p:nvPr/>
              </p:nvSpPr>
              <p:spPr>
                <a:xfrm>
                  <a:off x="5679513" y="4188329"/>
                  <a:ext cx="801321" cy="2607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B4873B2-BAE1-4E3C-B52A-69CF381B0F15}"/>
                  </a:ext>
                </a:extLst>
              </p:cNvPr>
              <p:cNvGrpSpPr/>
              <p:nvPr/>
            </p:nvGrpSpPr>
            <p:grpSpPr>
              <a:xfrm>
                <a:off x="5380074" y="4188329"/>
                <a:ext cx="1148317" cy="1173519"/>
                <a:chOff x="5380074" y="4188329"/>
                <a:chExt cx="1148317" cy="1173519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F78917E-55E8-43FE-A39D-F979B04ED645}"/>
                    </a:ext>
                  </a:extLst>
                </p:cNvPr>
                <p:cNvSpPr/>
                <p:nvPr/>
              </p:nvSpPr>
              <p:spPr>
                <a:xfrm>
                  <a:off x="5380074" y="4374539"/>
                  <a:ext cx="1148316" cy="987309"/>
                </a:xfrm>
                <a:prstGeom prst="roundRect">
                  <a:avLst/>
                </a:prstGeom>
                <a:solidFill>
                  <a:srgbClr val="FFCF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443FDA6-89D9-4301-A315-BAFB373FC780}"/>
                    </a:ext>
                  </a:extLst>
                </p:cNvPr>
                <p:cNvSpPr/>
                <p:nvPr/>
              </p:nvSpPr>
              <p:spPr>
                <a:xfrm rot="19236742">
                  <a:off x="5433799" y="4281486"/>
                  <a:ext cx="421759" cy="260750"/>
                </a:xfrm>
                <a:prstGeom prst="roundRect">
                  <a:avLst/>
                </a:prstGeom>
                <a:solidFill>
                  <a:srgbClr val="FFCF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5C18D1FF-AA0D-40AF-80EF-9D185A996285}"/>
                    </a:ext>
                  </a:extLst>
                </p:cNvPr>
                <p:cNvSpPr/>
                <p:nvPr/>
              </p:nvSpPr>
              <p:spPr>
                <a:xfrm rot="16200000">
                  <a:off x="6187136" y="4351516"/>
                  <a:ext cx="421759" cy="260750"/>
                </a:xfrm>
                <a:prstGeom prst="roundRect">
                  <a:avLst/>
                </a:prstGeom>
                <a:solidFill>
                  <a:srgbClr val="FFCF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51DF4508-8EA4-4C03-B8A5-27A49EA4BB65}"/>
                    </a:ext>
                  </a:extLst>
                </p:cNvPr>
                <p:cNvSpPr/>
                <p:nvPr/>
              </p:nvSpPr>
              <p:spPr>
                <a:xfrm rot="14412698">
                  <a:off x="6319526" y="4191930"/>
                  <a:ext cx="142883" cy="260750"/>
                </a:xfrm>
                <a:prstGeom prst="roundRect">
                  <a:avLst/>
                </a:prstGeom>
                <a:solidFill>
                  <a:srgbClr val="FFCF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7267AB25-FEB5-427C-82B5-F1D4EC690228}"/>
                    </a:ext>
                  </a:extLst>
                </p:cNvPr>
                <p:cNvSpPr/>
                <p:nvPr/>
              </p:nvSpPr>
              <p:spPr>
                <a:xfrm>
                  <a:off x="5679513" y="4188329"/>
                  <a:ext cx="801321" cy="260750"/>
                </a:xfrm>
                <a:prstGeom prst="roundRect">
                  <a:avLst/>
                </a:prstGeom>
                <a:solidFill>
                  <a:srgbClr val="FFCF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BB31E67-D73A-4F1D-BAD3-0BAF63E8A389}"/>
                  </a:ext>
                </a:extLst>
              </p:cNvPr>
              <p:cNvSpPr/>
              <p:nvPr/>
            </p:nvSpPr>
            <p:spPr>
              <a:xfrm>
                <a:off x="6001732" y="4020364"/>
                <a:ext cx="355145" cy="95476"/>
              </a:xfrm>
              <a:prstGeom prst="roundRect">
                <a:avLst>
                  <a:gd name="adj" fmla="val 50000"/>
                </a:avLst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E8DB233-7BF2-42CB-B46B-A39FFACAD907}"/>
                  </a:ext>
                </a:extLst>
              </p:cNvPr>
              <p:cNvSpPr/>
              <p:nvPr/>
            </p:nvSpPr>
            <p:spPr>
              <a:xfrm>
                <a:off x="6027285" y="4118993"/>
                <a:ext cx="296131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435BFB2-F391-4200-ACE9-368D64148076}"/>
                  </a:ext>
                </a:extLst>
              </p:cNvPr>
              <p:cNvSpPr/>
              <p:nvPr/>
            </p:nvSpPr>
            <p:spPr>
              <a:xfrm>
                <a:off x="6001732" y="4156296"/>
                <a:ext cx="358357" cy="45719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42BD17-323D-4B1A-9376-84FA9FB99625}"/>
                  </a:ext>
                </a:extLst>
              </p:cNvPr>
              <p:cNvSpPr/>
              <p:nvPr/>
            </p:nvSpPr>
            <p:spPr>
              <a:xfrm>
                <a:off x="6027286" y="4201877"/>
                <a:ext cx="296130" cy="7403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16EBE0-B825-4422-B40E-6F1B104106E5}"/>
                  </a:ext>
                </a:extLst>
              </p:cNvPr>
              <p:cNvSpPr/>
              <p:nvPr/>
            </p:nvSpPr>
            <p:spPr>
              <a:xfrm>
                <a:off x="6001732" y="4057668"/>
                <a:ext cx="355145" cy="67850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67D5D4F-EEC3-4FE2-A1EE-A14399B80019}"/>
                  </a:ext>
                </a:extLst>
              </p:cNvPr>
              <p:cNvSpPr/>
              <p:nvPr/>
            </p:nvSpPr>
            <p:spPr>
              <a:xfrm>
                <a:off x="6145338" y="4033489"/>
                <a:ext cx="192084" cy="45719"/>
              </a:xfrm>
              <a:prstGeom prst="roundRect">
                <a:avLst>
                  <a:gd name="adj" fmla="val 50000"/>
                </a:avLst>
              </a:prstGeom>
              <a:solidFill>
                <a:srgbClr val="E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D57E90E5-6F98-47F1-AFE0-D0A6DA55DB8A}"/>
                  </a:ext>
                </a:extLst>
              </p:cNvPr>
              <p:cNvSpPr/>
              <p:nvPr/>
            </p:nvSpPr>
            <p:spPr>
              <a:xfrm rot="19010125">
                <a:off x="5455825" y="4307973"/>
                <a:ext cx="452549" cy="249612"/>
              </a:xfrm>
              <a:custGeom>
                <a:avLst/>
                <a:gdLst>
                  <a:gd name="connsiteX0" fmla="*/ 0 w 442193"/>
                  <a:gd name="connsiteY0" fmla="*/ 97043 h 194085"/>
                  <a:gd name="connsiteX1" fmla="*/ 97043 w 442193"/>
                  <a:gd name="connsiteY1" fmla="*/ 0 h 194085"/>
                  <a:gd name="connsiteX2" fmla="*/ 345151 w 442193"/>
                  <a:gd name="connsiteY2" fmla="*/ 0 h 194085"/>
                  <a:gd name="connsiteX3" fmla="*/ 442194 w 442193"/>
                  <a:gd name="connsiteY3" fmla="*/ 97043 h 194085"/>
                  <a:gd name="connsiteX4" fmla="*/ 442193 w 442193"/>
                  <a:gd name="connsiteY4" fmla="*/ 97043 h 194085"/>
                  <a:gd name="connsiteX5" fmla="*/ 345150 w 442193"/>
                  <a:gd name="connsiteY5" fmla="*/ 194086 h 194085"/>
                  <a:gd name="connsiteX6" fmla="*/ 97043 w 442193"/>
                  <a:gd name="connsiteY6" fmla="*/ 194085 h 194085"/>
                  <a:gd name="connsiteX7" fmla="*/ 0 w 442193"/>
                  <a:gd name="connsiteY7" fmla="*/ 97042 h 194085"/>
                  <a:gd name="connsiteX8" fmla="*/ 0 w 442193"/>
                  <a:gd name="connsiteY8" fmla="*/ 97043 h 194085"/>
                  <a:gd name="connsiteX0" fmla="*/ 0 w 442194"/>
                  <a:gd name="connsiteY0" fmla="*/ 129935 h 226978"/>
                  <a:gd name="connsiteX1" fmla="*/ 57266 w 442194"/>
                  <a:gd name="connsiteY1" fmla="*/ 0 h 226978"/>
                  <a:gd name="connsiteX2" fmla="*/ 345151 w 442194"/>
                  <a:gd name="connsiteY2" fmla="*/ 32892 h 226978"/>
                  <a:gd name="connsiteX3" fmla="*/ 442194 w 442194"/>
                  <a:gd name="connsiteY3" fmla="*/ 129935 h 226978"/>
                  <a:gd name="connsiteX4" fmla="*/ 442193 w 442194"/>
                  <a:gd name="connsiteY4" fmla="*/ 129935 h 226978"/>
                  <a:gd name="connsiteX5" fmla="*/ 345150 w 442194"/>
                  <a:gd name="connsiteY5" fmla="*/ 226978 h 226978"/>
                  <a:gd name="connsiteX6" fmla="*/ 97043 w 442194"/>
                  <a:gd name="connsiteY6" fmla="*/ 226977 h 226978"/>
                  <a:gd name="connsiteX7" fmla="*/ 0 w 442194"/>
                  <a:gd name="connsiteY7" fmla="*/ 129934 h 226978"/>
                  <a:gd name="connsiteX8" fmla="*/ 0 w 442194"/>
                  <a:gd name="connsiteY8" fmla="*/ 129935 h 226978"/>
                  <a:gd name="connsiteX0" fmla="*/ 0 w 442194"/>
                  <a:gd name="connsiteY0" fmla="*/ 129935 h 241942"/>
                  <a:gd name="connsiteX1" fmla="*/ 57266 w 442194"/>
                  <a:gd name="connsiteY1" fmla="*/ 0 h 241942"/>
                  <a:gd name="connsiteX2" fmla="*/ 345151 w 442194"/>
                  <a:gd name="connsiteY2" fmla="*/ 32892 h 241942"/>
                  <a:gd name="connsiteX3" fmla="*/ 442194 w 442194"/>
                  <a:gd name="connsiteY3" fmla="*/ 129935 h 241942"/>
                  <a:gd name="connsiteX4" fmla="*/ 442193 w 442194"/>
                  <a:gd name="connsiteY4" fmla="*/ 129935 h 241942"/>
                  <a:gd name="connsiteX5" fmla="*/ 345150 w 442194"/>
                  <a:gd name="connsiteY5" fmla="*/ 226978 h 241942"/>
                  <a:gd name="connsiteX6" fmla="*/ 56522 w 442194"/>
                  <a:gd name="connsiteY6" fmla="*/ 241942 h 241942"/>
                  <a:gd name="connsiteX7" fmla="*/ 0 w 442194"/>
                  <a:gd name="connsiteY7" fmla="*/ 129934 h 241942"/>
                  <a:gd name="connsiteX8" fmla="*/ 0 w 442194"/>
                  <a:gd name="connsiteY8" fmla="*/ 129935 h 241942"/>
                  <a:gd name="connsiteX0" fmla="*/ 4899 w 447093"/>
                  <a:gd name="connsiteY0" fmla="*/ 129935 h 226978"/>
                  <a:gd name="connsiteX1" fmla="*/ 62165 w 447093"/>
                  <a:gd name="connsiteY1" fmla="*/ 0 h 226978"/>
                  <a:gd name="connsiteX2" fmla="*/ 350050 w 447093"/>
                  <a:gd name="connsiteY2" fmla="*/ 32892 h 226978"/>
                  <a:gd name="connsiteX3" fmla="*/ 447093 w 447093"/>
                  <a:gd name="connsiteY3" fmla="*/ 129935 h 226978"/>
                  <a:gd name="connsiteX4" fmla="*/ 447092 w 447093"/>
                  <a:gd name="connsiteY4" fmla="*/ 129935 h 226978"/>
                  <a:gd name="connsiteX5" fmla="*/ 350049 w 447093"/>
                  <a:gd name="connsiteY5" fmla="*/ 226978 h 226978"/>
                  <a:gd name="connsiteX6" fmla="*/ 35509 w 447093"/>
                  <a:gd name="connsiteY6" fmla="*/ 214805 h 226978"/>
                  <a:gd name="connsiteX7" fmla="*/ 4899 w 447093"/>
                  <a:gd name="connsiteY7" fmla="*/ 129934 h 226978"/>
                  <a:gd name="connsiteX8" fmla="*/ 4899 w 447093"/>
                  <a:gd name="connsiteY8" fmla="*/ 129935 h 226978"/>
                  <a:gd name="connsiteX0" fmla="*/ 5395 w 447589"/>
                  <a:gd name="connsiteY0" fmla="*/ 129935 h 226978"/>
                  <a:gd name="connsiteX1" fmla="*/ 62661 w 447589"/>
                  <a:gd name="connsiteY1" fmla="*/ 0 h 226978"/>
                  <a:gd name="connsiteX2" fmla="*/ 350546 w 447589"/>
                  <a:gd name="connsiteY2" fmla="*/ 32892 h 226978"/>
                  <a:gd name="connsiteX3" fmla="*/ 447589 w 447589"/>
                  <a:gd name="connsiteY3" fmla="*/ 129935 h 226978"/>
                  <a:gd name="connsiteX4" fmla="*/ 447588 w 447589"/>
                  <a:gd name="connsiteY4" fmla="*/ 129935 h 226978"/>
                  <a:gd name="connsiteX5" fmla="*/ 350545 w 447589"/>
                  <a:gd name="connsiteY5" fmla="*/ 226978 h 226978"/>
                  <a:gd name="connsiteX6" fmla="*/ 34907 w 447589"/>
                  <a:gd name="connsiteY6" fmla="*/ 184169 h 226978"/>
                  <a:gd name="connsiteX7" fmla="*/ 5395 w 447589"/>
                  <a:gd name="connsiteY7" fmla="*/ 129934 h 226978"/>
                  <a:gd name="connsiteX8" fmla="*/ 5395 w 447589"/>
                  <a:gd name="connsiteY8" fmla="*/ 129935 h 226978"/>
                  <a:gd name="connsiteX0" fmla="*/ 5395 w 447589"/>
                  <a:gd name="connsiteY0" fmla="*/ 129935 h 226978"/>
                  <a:gd name="connsiteX1" fmla="*/ 62661 w 447589"/>
                  <a:gd name="connsiteY1" fmla="*/ 0 h 226978"/>
                  <a:gd name="connsiteX2" fmla="*/ 350546 w 447589"/>
                  <a:gd name="connsiteY2" fmla="*/ 32892 h 226978"/>
                  <a:gd name="connsiteX3" fmla="*/ 447589 w 447589"/>
                  <a:gd name="connsiteY3" fmla="*/ 129935 h 226978"/>
                  <a:gd name="connsiteX4" fmla="*/ 447588 w 447589"/>
                  <a:gd name="connsiteY4" fmla="*/ 129935 h 226978"/>
                  <a:gd name="connsiteX5" fmla="*/ 350545 w 447589"/>
                  <a:gd name="connsiteY5" fmla="*/ 226978 h 226978"/>
                  <a:gd name="connsiteX6" fmla="*/ 34907 w 447589"/>
                  <a:gd name="connsiteY6" fmla="*/ 184169 h 226978"/>
                  <a:gd name="connsiteX7" fmla="*/ 5395 w 447589"/>
                  <a:gd name="connsiteY7" fmla="*/ 129934 h 226978"/>
                  <a:gd name="connsiteX8" fmla="*/ 5395 w 447589"/>
                  <a:gd name="connsiteY8" fmla="*/ 129935 h 226978"/>
                  <a:gd name="connsiteX0" fmla="*/ 17940 w 460134"/>
                  <a:gd name="connsiteY0" fmla="*/ 129935 h 226978"/>
                  <a:gd name="connsiteX1" fmla="*/ 75206 w 460134"/>
                  <a:gd name="connsiteY1" fmla="*/ 0 h 226978"/>
                  <a:gd name="connsiteX2" fmla="*/ 363091 w 460134"/>
                  <a:gd name="connsiteY2" fmla="*/ 32892 h 226978"/>
                  <a:gd name="connsiteX3" fmla="*/ 460134 w 460134"/>
                  <a:gd name="connsiteY3" fmla="*/ 129935 h 226978"/>
                  <a:gd name="connsiteX4" fmla="*/ 460133 w 460134"/>
                  <a:gd name="connsiteY4" fmla="*/ 129935 h 226978"/>
                  <a:gd name="connsiteX5" fmla="*/ 363090 w 460134"/>
                  <a:gd name="connsiteY5" fmla="*/ 226978 h 226978"/>
                  <a:gd name="connsiteX6" fmla="*/ 26153 w 460134"/>
                  <a:gd name="connsiteY6" fmla="*/ 198719 h 226978"/>
                  <a:gd name="connsiteX7" fmla="*/ 17940 w 460134"/>
                  <a:gd name="connsiteY7" fmla="*/ 129934 h 226978"/>
                  <a:gd name="connsiteX8" fmla="*/ 17940 w 460134"/>
                  <a:gd name="connsiteY8" fmla="*/ 129935 h 22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134" h="226978">
                    <a:moveTo>
                      <a:pt x="17940" y="129935"/>
                    </a:moveTo>
                    <a:cubicBezTo>
                      <a:pt x="17940" y="76340"/>
                      <a:pt x="21611" y="0"/>
                      <a:pt x="75206" y="0"/>
                    </a:cubicBezTo>
                    <a:cubicBezTo>
                      <a:pt x="157909" y="0"/>
                      <a:pt x="280388" y="32892"/>
                      <a:pt x="363091" y="32892"/>
                    </a:cubicBezTo>
                    <a:cubicBezTo>
                      <a:pt x="416686" y="32892"/>
                      <a:pt x="460134" y="76340"/>
                      <a:pt x="460134" y="129935"/>
                    </a:cubicBezTo>
                    <a:lnTo>
                      <a:pt x="460133" y="129935"/>
                    </a:lnTo>
                    <a:cubicBezTo>
                      <a:pt x="460133" y="183530"/>
                      <a:pt x="416685" y="226978"/>
                      <a:pt x="363090" y="226978"/>
                    </a:cubicBezTo>
                    <a:cubicBezTo>
                      <a:pt x="257877" y="212708"/>
                      <a:pt x="32712" y="243695"/>
                      <a:pt x="26153" y="198719"/>
                    </a:cubicBezTo>
                    <a:cubicBezTo>
                      <a:pt x="-27442" y="198719"/>
                      <a:pt x="17940" y="183529"/>
                      <a:pt x="17940" y="129934"/>
                    </a:cubicBezTo>
                    <a:lnTo>
                      <a:pt x="17940" y="12993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5338379-687A-4F9C-A6A8-AF90A91C0134}"/>
                  </a:ext>
                </a:extLst>
              </p:cNvPr>
              <p:cNvSpPr/>
              <p:nvPr/>
            </p:nvSpPr>
            <p:spPr>
              <a:xfrm rot="19010125">
                <a:off x="5442005" y="4316640"/>
                <a:ext cx="442194" cy="241942"/>
              </a:xfrm>
              <a:custGeom>
                <a:avLst/>
                <a:gdLst>
                  <a:gd name="connsiteX0" fmla="*/ 0 w 442193"/>
                  <a:gd name="connsiteY0" fmla="*/ 97043 h 194085"/>
                  <a:gd name="connsiteX1" fmla="*/ 97043 w 442193"/>
                  <a:gd name="connsiteY1" fmla="*/ 0 h 194085"/>
                  <a:gd name="connsiteX2" fmla="*/ 345151 w 442193"/>
                  <a:gd name="connsiteY2" fmla="*/ 0 h 194085"/>
                  <a:gd name="connsiteX3" fmla="*/ 442194 w 442193"/>
                  <a:gd name="connsiteY3" fmla="*/ 97043 h 194085"/>
                  <a:gd name="connsiteX4" fmla="*/ 442193 w 442193"/>
                  <a:gd name="connsiteY4" fmla="*/ 97043 h 194085"/>
                  <a:gd name="connsiteX5" fmla="*/ 345150 w 442193"/>
                  <a:gd name="connsiteY5" fmla="*/ 194086 h 194085"/>
                  <a:gd name="connsiteX6" fmla="*/ 97043 w 442193"/>
                  <a:gd name="connsiteY6" fmla="*/ 194085 h 194085"/>
                  <a:gd name="connsiteX7" fmla="*/ 0 w 442193"/>
                  <a:gd name="connsiteY7" fmla="*/ 97042 h 194085"/>
                  <a:gd name="connsiteX8" fmla="*/ 0 w 442193"/>
                  <a:gd name="connsiteY8" fmla="*/ 97043 h 194085"/>
                  <a:gd name="connsiteX0" fmla="*/ 0 w 442194"/>
                  <a:gd name="connsiteY0" fmla="*/ 129935 h 226978"/>
                  <a:gd name="connsiteX1" fmla="*/ 57266 w 442194"/>
                  <a:gd name="connsiteY1" fmla="*/ 0 h 226978"/>
                  <a:gd name="connsiteX2" fmla="*/ 345151 w 442194"/>
                  <a:gd name="connsiteY2" fmla="*/ 32892 h 226978"/>
                  <a:gd name="connsiteX3" fmla="*/ 442194 w 442194"/>
                  <a:gd name="connsiteY3" fmla="*/ 129935 h 226978"/>
                  <a:gd name="connsiteX4" fmla="*/ 442193 w 442194"/>
                  <a:gd name="connsiteY4" fmla="*/ 129935 h 226978"/>
                  <a:gd name="connsiteX5" fmla="*/ 345150 w 442194"/>
                  <a:gd name="connsiteY5" fmla="*/ 226978 h 226978"/>
                  <a:gd name="connsiteX6" fmla="*/ 97043 w 442194"/>
                  <a:gd name="connsiteY6" fmla="*/ 226977 h 226978"/>
                  <a:gd name="connsiteX7" fmla="*/ 0 w 442194"/>
                  <a:gd name="connsiteY7" fmla="*/ 129934 h 226978"/>
                  <a:gd name="connsiteX8" fmla="*/ 0 w 442194"/>
                  <a:gd name="connsiteY8" fmla="*/ 129935 h 226978"/>
                  <a:gd name="connsiteX0" fmla="*/ 0 w 442194"/>
                  <a:gd name="connsiteY0" fmla="*/ 129935 h 241942"/>
                  <a:gd name="connsiteX1" fmla="*/ 57266 w 442194"/>
                  <a:gd name="connsiteY1" fmla="*/ 0 h 241942"/>
                  <a:gd name="connsiteX2" fmla="*/ 345151 w 442194"/>
                  <a:gd name="connsiteY2" fmla="*/ 32892 h 241942"/>
                  <a:gd name="connsiteX3" fmla="*/ 442194 w 442194"/>
                  <a:gd name="connsiteY3" fmla="*/ 129935 h 241942"/>
                  <a:gd name="connsiteX4" fmla="*/ 442193 w 442194"/>
                  <a:gd name="connsiteY4" fmla="*/ 129935 h 241942"/>
                  <a:gd name="connsiteX5" fmla="*/ 345150 w 442194"/>
                  <a:gd name="connsiteY5" fmla="*/ 226978 h 241942"/>
                  <a:gd name="connsiteX6" fmla="*/ 56522 w 442194"/>
                  <a:gd name="connsiteY6" fmla="*/ 241942 h 241942"/>
                  <a:gd name="connsiteX7" fmla="*/ 0 w 442194"/>
                  <a:gd name="connsiteY7" fmla="*/ 129934 h 241942"/>
                  <a:gd name="connsiteX8" fmla="*/ 0 w 442194"/>
                  <a:gd name="connsiteY8" fmla="*/ 129935 h 24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194" h="241942">
                    <a:moveTo>
                      <a:pt x="0" y="129935"/>
                    </a:moveTo>
                    <a:cubicBezTo>
                      <a:pt x="0" y="76340"/>
                      <a:pt x="3671" y="0"/>
                      <a:pt x="57266" y="0"/>
                    </a:cubicBezTo>
                    <a:cubicBezTo>
                      <a:pt x="139969" y="0"/>
                      <a:pt x="262448" y="32892"/>
                      <a:pt x="345151" y="32892"/>
                    </a:cubicBezTo>
                    <a:cubicBezTo>
                      <a:pt x="398746" y="32892"/>
                      <a:pt x="442194" y="76340"/>
                      <a:pt x="442194" y="129935"/>
                    </a:cubicBezTo>
                    <a:lnTo>
                      <a:pt x="442193" y="129935"/>
                    </a:lnTo>
                    <a:cubicBezTo>
                      <a:pt x="442193" y="183530"/>
                      <a:pt x="398745" y="226978"/>
                      <a:pt x="345150" y="226978"/>
                    </a:cubicBezTo>
                    <a:lnTo>
                      <a:pt x="56522" y="241942"/>
                    </a:lnTo>
                    <a:cubicBezTo>
                      <a:pt x="2927" y="241942"/>
                      <a:pt x="0" y="183529"/>
                      <a:pt x="0" y="129934"/>
                    </a:cubicBezTo>
                    <a:lnTo>
                      <a:pt x="0" y="1299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80" name="Picture 7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2BE294E-EAC4-4250-963C-926087083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8448" y="3370679"/>
              <a:ext cx="1302340" cy="1044643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087808C-ED28-434D-A895-F8707ED4B7EF}"/>
              </a:ext>
            </a:extLst>
          </p:cNvPr>
          <p:cNvGrpSpPr/>
          <p:nvPr/>
        </p:nvGrpSpPr>
        <p:grpSpPr>
          <a:xfrm>
            <a:off x="6117269" y="2576662"/>
            <a:ext cx="1648802" cy="1929140"/>
            <a:chOff x="6117269" y="2576662"/>
            <a:chExt cx="1648802" cy="192914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675420-579E-4CBD-A3E9-761BA9C5CA18}"/>
                </a:ext>
              </a:extLst>
            </p:cNvPr>
            <p:cNvGrpSpPr/>
            <p:nvPr/>
          </p:nvGrpSpPr>
          <p:grpSpPr>
            <a:xfrm>
              <a:off x="6117269" y="2576662"/>
              <a:ext cx="1648802" cy="1929140"/>
              <a:chOff x="5332517" y="4020364"/>
              <a:chExt cx="1195874" cy="139920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71A6184-72DA-4398-AFC7-F2A853814A06}"/>
                  </a:ext>
                </a:extLst>
              </p:cNvPr>
              <p:cNvGrpSpPr/>
              <p:nvPr/>
            </p:nvGrpSpPr>
            <p:grpSpPr>
              <a:xfrm>
                <a:off x="5332517" y="4185697"/>
                <a:ext cx="1195873" cy="1233870"/>
                <a:chOff x="5380074" y="4188329"/>
                <a:chExt cx="1148317" cy="1173519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5A1DE351-CDF7-4D46-99A7-10F1792148E0}"/>
                    </a:ext>
                  </a:extLst>
                </p:cNvPr>
                <p:cNvSpPr/>
                <p:nvPr/>
              </p:nvSpPr>
              <p:spPr>
                <a:xfrm>
                  <a:off x="5380074" y="4374539"/>
                  <a:ext cx="1148316" cy="987309"/>
                </a:xfrm>
                <a:prstGeom prst="roundRect">
                  <a:avLst/>
                </a:prstGeom>
                <a:solidFill>
                  <a:srgbClr val="3F6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FD7D807D-62C9-4AE5-804A-C0B31D2B13AA}"/>
                    </a:ext>
                  </a:extLst>
                </p:cNvPr>
                <p:cNvSpPr/>
                <p:nvPr/>
              </p:nvSpPr>
              <p:spPr>
                <a:xfrm rot="19236742">
                  <a:off x="5433799" y="4281486"/>
                  <a:ext cx="421759" cy="260750"/>
                </a:xfrm>
                <a:prstGeom prst="roundRect">
                  <a:avLst/>
                </a:prstGeom>
                <a:solidFill>
                  <a:srgbClr val="3F6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B474BB8B-322A-427B-BC48-3BAB77F471AC}"/>
                    </a:ext>
                  </a:extLst>
                </p:cNvPr>
                <p:cNvSpPr/>
                <p:nvPr/>
              </p:nvSpPr>
              <p:spPr>
                <a:xfrm rot="16200000">
                  <a:off x="6187136" y="4351516"/>
                  <a:ext cx="421759" cy="2607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B5F8D7C3-5D41-41FD-860B-CD295ECF97EC}"/>
                    </a:ext>
                  </a:extLst>
                </p:cNvPr>
                <p:cNvSpPr/>
                <p:nvPr/>
              </p:nvSpPr>
              <p:spPr>
                <a:xfrm rot="14412698">
                  <a:off x="6319526" y="4191930"/>
                  <a:ext cx="142883" cy="2607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7822D8F5-86DC-4163-B95E-5A4AA4AF0BF8}"/>
                    </a:ext>
                  </a:extLst>
                </p:cNvPr>
                <p:cNvSpPr/>
                <p:nvPr/>
              </p:nvSpPr>
              <p:spPr>
                <a:xfrm>
                  <a:off x="5679513" y="4188329"/>
                  <a:ext cx="801321" cy="260750"/>
                </a:xfrm>
                <a:prstGeom prst="roundRect">
                  <a:avLst/>
                </a:prstGeom>
                <a:solidFill>
                  <a:srgbClr val="3F60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7B0FB2E-82EF-4EC8-B2C7-82C39F7A3C6B}"/>
                  </a:ext>
                </a:extLst>
              </p:cNvPr>
              <p:cNvGrpSpPr/>
              <p:nvPr/>
            </p:nvGrpSpPr>
            <p:grpSpPr>
              <a:xfrm>
                <a:off x="5380074" y="4188329"/>
                <a:ext cx="1148317" cy="1173519"/>
                <a:chOff x="5380074" y="4188329"/>
                <a:chExt cx="1148317" cy="1173519"/>
              </a:xfrm>
            </p:grpSpPr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6FC1821C-2453-4D23-9E31-C57ED42CE8C0}"/>
                    </a:ext>
                  </a:extLst>
                </p:cNvPr>
                <p:cNvSpPr/>
                <p:nvPr/>
              </p:nvSpPr>
              <p:spPr>
                <a:xfrm>
                  <a:off x="5380074" y="4374539"/>
                  <a:ext cx="1148316" cy="987309"/>
                </a:xfrm>
                <a:prstGeom prst="roundRect">
                  <a:avLst/>
                </a:prstGeom>
                <a:solidFill>
                  <a:srgbClr val="9CD4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721AAFAE-9832-4DFB-95E4-7033C8801C25}"/>
                    </a:ext>
                  </a:extLst>
                </p:cNvPr>
                <p:cNvSpPr/>
                <p:nvPr/>
              </p:nvSpPr>
              <p:spPr>
                <a:xfrm rot="19236742">
                  <a:off x="5433799" y="4281486"/>
                  <a:ext cx="421759" cy="260750"/>
                </a:xfrm>
                <a:prstGeom prst="roundRect">
                  <a:avLst/>
                </a:prstGeom>
                <a:solidFill>
                  <a:srgbClr val="9CD4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7F94E629-74A0-411C-B264-5D7998DF4ABB}"/>
                    </a:ext>
                  </a:extLst>
                </p:cNvPr>
                <p:cNvSpPr/>
                <p:nvPr/>
              </p:nvSpPr>
              <p:spPr>
                <a:xfrm rot="16200000">
                  <a:off x="6187136" y="4351516"/>
                  <a:ext cx="421759" cy="260750"/>
                </a:xfrm>
                <a:prstGeom prst="roundRect">
                  <a:avLst/>
                </a:prstGeom>
                <a:solidFill>
                  <a:srgbClr val="9CD4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D3856D47-B283-49F6-9780-4402269CF00F}"/>
                    </a:ext>
                  </a:extLst>
                </p:cNvPr>
                <p:cNvSpPr/>
                <p:nvPr/>
              </p:nvSpPr>
              <p:spPr>
                <a:xfrm rot="14412698">
                  <a:off x="6319526" y="4191930"/>
                  <a:ext cx="142883" cy="260750"/>
                </a:xfrm>
                <a:prstGeom prst="roundRect">
                  <a:avLst/>
                </a:prstGeom>
                <a:solidFill>
                  <a:srgbClr val="9CD4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39B1AE80-D134-4B27-B8D4-F2A36FDFAD8E}"/>
                    </a:ext>
                  </a:extLst>
                </p:cNvPr>
                <p:cNvSpPr/>
                <p:nvPr/>
              </p:nvSpPr>
              <p:spPr>
                <a:xfrm>
                  <a:off x="5679513" y="4188329"/>
                  <a:ext cx="801321" cy="260750"/>
                </a:xfrm>
                <a:prstGeom prst="roundRect">
                  <a:avLst/>
                </a:prstGeom>
                <a:solidFill>
                  <a:srgbClr val="9CD4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01FA3161-56C3-4DAF-9E78-103825758383}"/>
                  </a:ext>
                </a:extLst>
              </p:cNvPr>
              <p:cNvSpPr/>
              <p:nvPr/>
            </p:nvSpPr>
            <p:spPr>
              <a:xfrm>
                <a:off x="6001732" y="4020364"/>
                <a:ext cx="355145" cy="95476"/>
              </a:xfrm>
              <a:prstGeom prst="roundRect">
                <a:avLst>
                  <a:gd name="adj" fmla="val 50000"/>
                </a:avLst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EA1906-FF26-4377-A814-34143D8ADB07}"/>
                  </a:ext>
                </a:extLst>
              </p:cNvPr>
              <p:cNvSpPr/>
              <p:nvPr/>
            </p:nvSpPr>
            <p:spPr>
              <a:xfrm>
                <a:off x="6027285" y="4118993"/>
                <a:ext cx="296131" cy="45719"/>
              </a:xfrm>
              <a:prstGeom prst="rect">
                <a:avLst/>
              </a:prstGeom>
              <a:solidFill>
                <a:srgbClr val="3F6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9C2711-BFD5-4A64-8671-808590633C31}"/>
                  </a:ext>
                </a:extLst>
              </p:cNvPr>
              <p:cNvSpPr/>
              <p:nvPr/>
            </p:nvSpPr>
            <p:spPr>
              <a:xfrm>
                <a:off x="6001732" y="4156296"/>
                <a:ext cx="358357" cy="45719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A4226B6-3F00-4359-98E5-C7B0622E228A}"/>
                  </a:ext>
                </a:extLst>
              </p:cNvPr>
              <p:cNvSpPr/>
              <p:nvPr/>
            </p:nvSpPr>
            <p:spPr>
              <a:xfrm>
                <a:off x="6027286" y="4201877"/>
                <a:ext cx="296130" cy="74033"/>
              </a:xfrm>
              <a:prstGeom prst="rect">
                <a:avLst/>
              </a:prstGeom>
              <a:solidFill>
                <a:srgbClr val="3F6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15B23BC-772A-4919-A064-711715F0FE96}"/>
                  </a:ext>
                </a:extLst>
              </p:cNvPr>
              <p:cNvSpPr/>
              <p:nvPr/>
            </p:nvSpPr>
            <p:spPr>
              <a:xfrm>
                <a:off x="6001732" y="4057668"/>
                <a:ext cx="355145" cy="67850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DF1DE4A-F230-45DD-AC02-CF40DDA6D4A6}"/>
                  </a:ext>
                </a:extLst>
              </p:cNvPr>
              <p:cNvSpPr/>
              <p:nvPr/>
            </p:nvSpPr>
            <p:spPr>
              <a:xfrm>
                <a:off x="6145338" y="4033489"/>
                <a:ext cx="192084" cy="45719"/>
              </a:xfrm>
              <a:prstGeom prst="roundRect">
                <a:avLst>
                  <a:gd name="adj" fmla="val 50000"/>
                </a:avLst>
              </a:prstGeom>
              <a:solidFill>
                <a:srgbClr val="E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15">
                <a:extLst>
                  <a:ext uri="{FF2B5EF4-FFF2-40B4-BE49-F238E27FC236}">
                    <a16:creationId xmlns:a16="http://schemas.microsoft.com/office/drawing/2014/main" id="{C3BC5620-07A1-4A08-ABEE-6D5AA02D57FA}"/>
                  </a:ext>
                </a:extLst>
              </p:cNvPr>
              <p:cNvSpPr/>
              <p:nvPr/>
            </p:nvSpPr>
            <p:spPr>
              <a:xfrm rot="19010125">
                <a:off x="5455825" y="4307973"/>
                <a:ext cx="452549" cy="249612"/>
              </a:xfrm>
              <a:custGeom>
                <a:avLst/>
                <a:gdLst>
                  <a:gd name="connsiteX0" fmla="*/ 0 w 442193"/>
                  <a:gd name="connsiteY0" fmla="*/ 97043 h 194085"/>
                  <a:gd name="connsiteX1" fmla="*/ 97043 w 442193"/>
                  <a:gd name="connsiteY1" fmla="*/ 0 h 194085"/>
                  <a:gd name="connsiteX2" fmla="*/ 345151 w 442193"/>
                  <a:gd name="connsiteY2" fmla="*/ 0 h 194085"/>
                  <a:gd name="connsiteX3" fmla="*/ 442194 w 442193"/>
                  <a:gd name="connsiteY3" fmla="*/ 97043 h 194085"/>
                  <a:gd name="connsiteX4" fmla="*/ 442193 w 442193"/>
                  <a:gd name="connsiteY4" fmla="*/ 97043 h 194085"/>
                  <a:gd name="connsiteX5" fmla="*/ 345150 w 442193"/>
                  <a:gd name="connsiteY5" fmla="*/ 194086 h 194085"/>
                  <a:gd name="connsiteX6" fmla="*/ 97043 w 442193"/>
                  <a:gd name="connsiteY6" fmla="*/ 194085 h 194085"/>
                  <a:gd name="connsiteX7" fmla="*/ 0 w 442193"/>
                  <a:gd name="connsiteY7" fmla="*/ 97042 h 194085"/>
                  <a:gd name="connsiteX8" fmla="*/ 0 w 442193"/>
                  <a:gd name="connsiteY8" fmla="*/ 97043 h 194085"/>
                  <a:gd name="connsiteX0" fmla="*/ 0 w 442194"/>
                  <a:gd name="connsiteY0" fmla="*/ 129935 h 226978"/>
                  <a:gd name="connsiteX1" fmla="*/ 57266 w 442194"/>
                  <a:gd name="connsiteY1" fmla="*/ 0 h 226978"/>
                  <a:gd name="connsiteX2" fmla="*/ 345151 w 442194"/>
                  <a:gd name="connsiteY2" fmla="*/ 32892 h 226978"/>
                  <a:gd name="connsiteX3" fmla="*/ 442194 w 442194"/>
                  <a:gd name="connsiteY3" fmla="*/ 129935 h 226978"/>
                  <a:gd name="connsiteX4" fmla="*/ 442193 w 442194"/>
                  <a:gd name="connsiteY4" fmla="*/ 129935 h 226978"/>
                  <a:gd name="connsiteX5" fmla="*/ 345150 w 442194"/>
                  <a:gd name="connsiteY5" fmla="*/ 226978 h 226978"/>
                  <a:gd name="connsiteX6" fmla="*/ 97043 w 442194"/>
                  <a:gd name="connsiteY6" fmla="*/ 226977 h 226978"/>
                  <a:gd name="connsiteX7" fmla="*/ 0 w 442194"/>
                  <a:gd name="connsiteY7" fmla="*/ 129934 h 226978"/>
                  <a:gd name="connsiteX8" fmla="*/ 0 w 442194"/>
                  <a:gd name="connsiteY8" fmla="*/ 129935 h 226978"/>
                  <a:gd name="connsiteX0" fmla="*/ 0 w 442194"/>
                  <a:gd name="connsiteY0" fmla="*/ 129935 h 241942"/>
                  <a:gd name="connsiteX1" fmla="*/ 57266 w 442194"/>
                  <a:gd name="connsiteY1" fmla="*/ 0 h 241942"/>
                  <a:gd name="connsiteX2" fmla="*/ 345151 w 442194"/>
                  <a:gd name="connsiteY2" fmla="*/ 32892 h 241942"/>
                  <a:gd name="connsiteX3" fmla="*/ 442194 w 442194"/>
                  <a:gd name="connsiteY3" fmla="*/ 129935 h 241942"/>
                  <a:gd name="connsiteX4" fmla="*/ 442193 w 442194"/>
                  <a:gd name="connsiteY4" fmla="*/ 129935 h 241942"/>
                  <a:gd name="connsiteX5" fmla="*/ 345150 w 442194"/>
                  <a:gd name="connsiteY5" fmla="*/ 226978 h 241942"/>
                  <a:gd name="connsiteX6" fmla="*/ 56522 w 442194"/>
                  <a:gd name="connsiteY6" fmla="*/ 241942 h 241942"/>
                  <a:gd name="connsiteX7" fmla="*/ 0 w 442194"/>
                  <a:gd name="connsiteY7" fmla="*/ 129934 h 241942"/>
                  <a:gd name="connsiteX8" fmla="*/ 0 w 442194"/>
                  <a:gd name="connsiteY8" fmla="*/ 129935 h 241942"/>
                  <a:gd name="connsiteX0" fmla="*/ 4899 w 447093"/>
                  <a:gd name="connsiteY0" fmla="*/ 129935 h 226978"/>
                  <a:gd name="connsiteX1" fmla="*/ 62165 w 447093"/>
                  <a:gd name="connsiteY1" fmla="*/ 0 h 226978"/>
                  <a:gd name="connsiteX2" fmla="*/ 350050 w 447093"/>
                  <a:gd name="connsiteY2" fmla="*/ 32892 h 226978"/>
                  <a:gd name="connsiteX3" fmla="*/ 447093 w 447093"/>
                  <a:gd name="connsiteY3" fmla="*/ 129935 h 226978"/>
                  <a:gd name="connsiteX4" fmla="*/ 447092 w 447093"/>
                  <a:gd name="connsiteY4" fmla="*/ 129935 h 226978"/>
                  <a:gd name="connsiteX5" fmla="*/ 350049 w 447093"/>
                  <a:gd name="connsiteY5" fmla="*/ 226978 h 226978"/>
                  <a:gd name="connsiteX6" fmla="*/ 35509 w 447093"/>
                  <a:gd name="connsiteY6" fmla="*/ 214805 h 226978"/>
                  <a:gd name="connsiteX7" fmla="*/ 4899 w 447093"/>
                  <a:gd name="connsiteY7" fmla="*/ 129934 h 226978"/>
                  <a:gd name="connsiteX8" fmla="*/ 4899 w 447093"/>
                  <a:gd name="connsiteY8" fmla="*/ 129935 h 226978"/>
                  <a:gd name="connsiteX0" fmla="*/ 5395 w 447589"/>
                  <a:gd name="connsiteY0" fmla="*/ 129935 h 226978"/>
                  <a:gd name="connsiteX1" fmla="*/ 62661 w 447589"/>
                  <a:gd name="connsiteY1" fmla="*/ 0 h 226978"/>
                  <a:gd name="connsiteX2" fmla="*/ 350546 w 447589"/>
                  <a:gd name="connsiteY2" fmla="*/ 32892 h 226978"/>
                  <a:gd name="connsiteX3" fmla="*/ 447589 w 447589"/>
                  <a:gd name="connsiteY3" fmla="*/ 129935 h 226978"/>
                  <a:gd name="connsiteX4" fmla="*/ 447588 w 447589"/>
                  <a:gd name="connsiteY4" fmla="*/ 129935 h 226978"/>
                  <a:gd name="connsiteX5" fmla="*/ 350545 w 447589"/>
                  <a:gd name="connsiteY5" fmla="*/ 226978 h 226978"/>
                  <a:gd name="connsiteX6" fmla="*/ 34907 w 447589"/>
                  <a:gd name="connsiteY6" fmla="*/ 184169 h 226978"/>
                  <a:gd name="connsiteX7" fmla="*/ 5395 w 447589"/>
                  <a:gd name="connsiteY7" fmla="*/ 129934 h 226978"/>
                  <a:gd name="connsiteX8" fmla="*/ 5395 w 447589"/>
                  <a:gd name="connsiteY8" fmla="*/ 129935 h 226978"/>
                  <a:gd name="connsiteX0" fmla="*/ 5395 w 447589"/>
                  <a:gd name="connsiteY0" fmla="*/ 129935 h 226978"/>
                  <a:gd name="connsiteX1" fmla="*/ 62661 w 447589"/>
                  <a:gd name="connsiteY1" fmla="*/ 0 h 226978"/>
                  <a:gd name="connsiteX2" fmla="*/ 350546 w 447589"/>
                  <a:gd name="connsiteY2" fmla="*/ 32892 h 226978"/>
                  <a:gd name="connsiteX3" fmla="*/ 447589 w 447589"/>
                  <a:gd name="connsiteY3" fmla="*/ 129935 h 226978"/>
                  <a:gd name="connsiteX4" fmla="*/ 447588 w 447589"/>
                  <a:gd name="connsiteY4" fmla="*/ 129935 h 226978"/>
                  <a:gd name="connsiteX5" fmla="*/ 350545 w 447589"/>
                  <a:gd name="connsiteY5" fmla="*/ 226978 h 226978"/>
                  <a:gd name="connsiteX6" fmla="*/ 34907 w 447589"/>
                  <a:gd name="connsiteY6" fmla="*/ 184169 h 226978"/>
                  <a:gd name="connsiteX7" fmla="*/ 5395 w 447589"/>
                  <a:gd name="connsiteY7" fmla="*/ 129934 h 226978"/>
                  <a:gd name="connsiteX8" fmla="*/ 5395 w 447589"/>
                  <a:gd name="connsiteY8" fmla="*/ 129935 h 226978"/>
                  <a:gd name="connsiteX0" fmla="*/ 17940 w 460134"/>
                  <a:gd name="connsiteY0" fmla="*/ 129935 h 226978"/>
                  <a:gd name="connsiteX1" fmla="*/ 75206 w 460134"/>
                  <a:gd name="connsiteY1" fmla="*/ 0 h 226978"/>
                  <a:gd name="connsiteX2" fmla="*/ 363091 w 460134"/>
                  <a:gd name="connsiteY2" fmla="*/ 32892 h 226978"/>
                  <a:gd name="connsiteX3" fmla="*/ 460134 w 460134"/>
                  <a:gd name="connsiteY3" fmla="*/ 129935 h 226978"/>
                  <a:gd name="connsiteX4" fmla="*/ 460133 w 460134"/>
                  <a:gd name="connsiteY4" fmla="*/ 129935 h 226978"/>
                  <a:gd name="connsiteX5" fmla="*/ 363090 w 460134"/>
                  <a:gd name="connsiteY5" fmla="*/ 226978 h 226978"/>
                  <a:gd name="connsiteX6" fmla="*/ 26153 w 460134"/>
                  <a:gd name="connsiteY6" fmla="*/ 198719 h 226978"/>
                  <a:gd name="connsiteX7" fmla="*/ 17940 w 460134"/>
                  <a:gd name="connsiteY7" fmla="*/ 129934 h 226978"/>
                  <a:gd name="connsiteX8" fmla="*/ 17940 w 460134"/>
                  <a:gd name="connsiteY8" fmla="*/ 129935 h 22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134" h="226978">
                    <a:moveTo>
                      <a:pt x="17940" y="129935"/>
                    </a:moveTo>
                    <a:cubicBezTo>
                      <a:pt x="17940" y="76340"/>
                      <a:pt x="21611" y="0"/>
                      <a:pt x="75206" y="0"/>
                    </a:cubicBezTo>
                    <a:cubicBezTo>
                      <a:pt x="157909" y="0"/>
                      <a:pt x="280388" y="32892"/>
                      <a:pt x="363091" y="32892"/>
                    </a:cubicBezTo>
                    <a:cubicBezTo>
                      <a:pt x="416686" y="32892"/>
                      <a:pt x="460134" y="76340"/>
                      <a:pt x="460134" y="129935"/>
                    </a:cubicBezTo>
                    <a:lnTo>
                      <a:pt x="460133" y="129935"/>
                    </a:lnTo>
                    <a:cubicBezTo>
                      <a:pt x="460133" y="183530"/>
                      <a:pt x="416685" y="226978"/>
                      <a:pt x="363090" y="226978"/>
                    </a:cubicBezTo>
                    <a:cubicBezTo>
                      <a:pt x="257877" y="212708"/>
                      <a:pt x="32712" y="243695"/>
                      <a:pt x="26153" y="198719"/>
                    </a:cubicBezTo>
                    <a:cubicBezTo>
                      <a:pt x="-27442" y="198719"/>
                      <a:pt x="17940" y="183529"/>
                      <a:pt x="17940" y="129934"/>
                    </a:cubicBezTo>
                    <a:lnTo>
                      <a:pt x="17940" y="129935"/>
                    </a:lnTo>
                    <a:close/>
                  </a:path>
                </a:pathLst>
              </a:custGeom>
              <a:solidFill>
                <a:srgbClr val="3F6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: Rounded Corners 15">
                <a:extLst>
                  <a:ext uri="{FF2B5EF4-FFF2-40B4-BE49-F238E27FC236}">
                    <a16:creationId xmlns:a16="http://schemas.microsoft.com/office/drawing/2014/main" id="{990708F8-DF34-4FF7-AF15-88CA314D4F96}"/>
                  </a:ext>
                </a:extLst>
              </p:cNvPr>
              <p:cNvSpPr/>
              <p:nvPr/>
            </p:nvSpPr>
            <p:spPr>
              <a:xfrm rot="19010125">
                <a:off x="5442005" y="4316640"/>
                <a:ext cx="442194" cy="241942"/>
              </a:xfrm>
              <a:custGeom>
                <a:avLst/>
                <a:gdLst>
                  <a:gd name="connsiteX0" fmla="*/ 0 w 442193"/>
                  <a:gd name="connsiteY0" fmla="*/ 97043 h 194085"/>
                  <a:gd name="connsiteX1" fmla="*/ 97043 w 442193"/>
                  <a:gd name="connsiteY1" fmla="*/ 0 h 194085"/>
                  <a:gd name="connsiteX2" fmla="*/ 345151 w 442193"/>
                  <a:gd name="connsiteY2" fmla="*/ 0 h 194085"/>
                  <a:gd name="connsiteX3" fmla="*/ 442194 w 442193"/>
                  <a:gd name="connsiteY3" fmla="*/ 97043 h 194085"/>
                  <a:gd name="connsiteX4" fmla="*/ 442193 w 442193"/>
                  <a:gd name="connsiteY4" fmla="*/ 97043 h 194085"/>
                  <a:gd name="connsiteX5" fmla="*/ 345150 w 442193"/>
                  <a:gd name="connsiteY5" fmla="*/ 194086 h 194085"/>
                  <a:gd name="connsiteX6" fmla="*/ 97043 w 442193"/>
                  <a:gd name="connsiteY6" fmla="*/ 194085 h 194085"/>
                  <a:gd name="connsiteX7" fmla="*/ 0 w 442193"/>
                  <a:gd name="connsiteY7" fmla="*/ 97042 h 194085"/>
                  <a:gd name="connsiteX8" fmla="*/ 0 w 442193"/>
                  <a:gd name="connsiteY8" fmla="*/ 97043 h 194085"/>
                  <a:gd name="connsiteX0" fmla="*/ 0 w 442194"/>
                  <a:gd name="connsiteY0" fmla="*/ 129935 h 226978"/>
                  <a:gd name="connsiteX1" fmla="*/ 57266 w 442194"/>
                  <a:gd name="connsiteY1" fmla="*/ 0 h 226978"/>
                  <a:gd name="connsiteX2" fmla="*/ 345151 w 442194"/>
                  <a:gd name="connsiteY2" fmla="*/ 32892 h 226978"/>
                  <a:gd name="connsiteX3" fmla="*/ 442194 w 442194"/>
                  <a:gd name="connsiteY3" fmla="*/ 129935 h 226978"/>
                  <a:gd name="connsiteX4" fmla="*/ 442193 w 442194"/>
                  <a:gd name="connsiteY4" fmla="*/ 129935 h 226978"/>
                  <a:gd name="connsiteX5" fmla="*/ 345150 w 442194"/>
                  <a:gd name="connsiteY5" fmla="*/ 226978 h 226978"/>
                  <a:gd name="connsiteX6" fmla="*/ 97043 w 442194"/>
                  <a:gd name="connsiteY6" fmla="*/ 226977 h 226978"/>
                  <a:gd name="connsiteX7" fmla="*/ 0 w 442194"/>
                  <a:gd name="connsiteY7" fmla="*/ 129934 h 226978"/>
                  <a:gd name="connsiteX8" fmla="*/ 0 w 442194"/>
                  <a:gd name="connsiteY8" fmla="*/ 129935 h 226978"/>
                  <a:gd name="connsiteX0" fmla="*/ 0 w 442194"/>
                  <a:gd name="connsiteY0" fmla="*/ 129935 h 241942"/>
                  <a:gd name="connsiteX1" fmla="*/ 57266 w 442194"/>
                  <a:gd name="connsiteY1" fmla="*/ 0 h 241942"/>
                  <a:gd name="connsiteX2" fmla="*/ 345151 w 442194"/>
                  <a:gd name="connsiteY2" fmla="*/ 32892 h 241942"/>
                  <a:gd name="connsiteX3" fmla="*/ 442194 w 442194"/>
                  <a:gd name="connsiteY3" fmla="*/ 129935 h 241942"/>
                  <a:gd name="connsiteX4" fmla="*/ 442193 w 442194"/>
                  <a:gd name="connsiteY4" fmla="*/ 129935 h 241942"/>
                  <a:gd name="connsiteX5" fmla="*/ 345150 w 442194"/>
                  <a:gd name="connsiteY5" fmla="*/ 226978 h 241942"/>
                  <a:gd name="connsiteX6" fmla="*/ 56522 w 442194"/>
                  <a:gd name="connsiteY6" fmla="*/ 241942 h 241942"/>
                  <a:gd name="connsiteX7" fmla="*/ 0 w 442194"/>
                  <a:gd name="connsiteY7" fmla="*/ 129934 h 241942"/>
                  <a:gd name="connsiteX8" fmla="*/ 0 w 442194"/>
                  <a:gd name="connsiteY8" fmla="*/ 129935 h 24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194" h="241942">
                    <a:moveTo>
                      <a:pt x="0" y="129935"/>
                    </a:moveTo>
                    <a:cubicBezTo>
                      <a:pt x="0" y="76340"/>
                      <a:pt x="3671" y="0"/>
                      <a:pt x="57266" y="0"/>
                    </a:cubicBezTo>
                    <a:cubicBezTo>
                      <a:pt x="139969" y="0"/>
                      <a:pt x="262448" y="32892"/>
                      <a:pt x="345151" y="32892"/>
                    </a:cubicBezTo>
                    <a:cubicBezTo>
                      <a:pt x="398746" y="32892"/>
                      <a:pt x="442194" y="76340"/>
                      <a:pt x="442194" y="129935"/>
                    </a:cubicBezTo>
                    <a:lnTo>
                      <a:pt x="442193" y="129935"/>
                    </a:lnTo>
                    <a:cubicBezTo>
                      <a:pt x="442193" y="183530"/>
                      <a:pt x="398745" y="226978"/>
                      <a:pt x="345150" y="226978"/>
                    </a:cubicBezTo>
                    <a:lnTo>
                      <a:pt x="56522" y="241942"/>
                    </a:lnTo>
                    <a:cubicBezTo>
                      <a:pt x="2927" y="241942"/>
                      <a:pt x="0" y="183529"/>
                      <a:pt x="0" y="129934"/>
                    </a:cubicBezTo>
                    <a:lnTo>
                      <a:pt x="0" y="1299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81" name="Picture 80" descr="Text&#10;&#10;Description automatically generated">
              <a:extLst>
                <a:ext uri="{FF2B5EF4-FFF2-40B4-BE49-F238E27FC236}">
                  <a16:creationId xmlns:a16="http://schemas.microsoft.com/office/drawing/2014/main" id="{5E0A1918-E3F7-480F-9E0A-36D1EF2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802" y="3361902"/>
              <a:ext cx="1302340" cy="1044643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4BDC1E2-9DEB-4E0B-BF3F-DC7D28D1425C}"/>
              </a:ext>
            </a:extLst>
          </p:cNvPr>
          <p:cNvSpPr txBox="1"/>
          <p:nvPr/>
        </p:nvSpPr>
        <p:spPr>
          <a:xfrm>
            <a:off x="9998634" y="4941031"/>
            <a:ext cx="136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30FBB25-CEE3-49CA-B4E3-BE3251A00297}"/>
              </a:ext>
            </a:extLst>
          </p:cNvPr>
          <p:cNvGrpSpPr/>
          <p:nvPr/>
        </p:nvGrpSpPr>
        <p:grpSpPr>
          <a:xfrm>
            <a:off x="7989647" y="2592746"/>
            <a:ext cx="1648802" cy="1929140"/>
            <a:chOff x="7989647" y="2592746"/>
            <a:chExt cx="1648802" cy="192914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31A4543-E847-44EA-AA24-C03B2E1BCF30}"/>
                </a:ext>
              </a:extLst>
            </p:cNvPr>
            <p:cNvGrpSpPr/>
            <p:nvPr/>
          </p:nvGrpSpPr>
          <p:grpSpPr>
            <a:xfrm>
              <a:off x="7989647" y="2592746"/>
              <a:ext cx="1648802" cy="1929140"/>
              <a:chOff x="5332517" y="4020364"/>
              <a:chExt cx="1195874" cy="1399203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3963966-6DAE-4B1F-90C9-F6AF6E455C6C}"/>
                  </a:ext>
                </a:extLst>
              </p:cNvPr>
              <p:cNvGrpSpPr/>
              <p:nvPr/>
            </p:nvGrpSpPr>
            <p:grpSpPr>
              <a:xfrm>
                <a:off x="5332517" y="4185697"/>
                <a:ext cx="1195873" cy="1233870"/>
                <a:chOff x="5380074" y="4188329"/>
                <a:chExt cx="1148317" cy="1173519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5F27F4F8-9044-474A-A523-8C4F42D6691A}"/>
                    </a:ext>
                  </a:extLst>
                </p:cNvPr>
                <p:cNvSpPr/>
                <p:nvPr/>
              </p:nvSpPr>
              <p:spPr>
                <a:xfrm>
                  <a:off x="5380074" y="4374539"/>
                  <a:ext cx="1148316" cy="987309"/>
                </a:xfrm>
                <a:prstGeom prst="roundRect">
                  <a:avLst/>
                </a:prstGeom>
                <a:solidFill>
                  <a:srgbClr val="5726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24052B64-AE16-465A-93E1-AD5635044215}"/>
                    </a:ext>
                  </a:extLst>
                </p:cNvPr>
                <p:cNvSpPr/>
                <p:nvPr/>
              </p:nvSpPr>
              <p:spPr>
                <a:xfrm rot="19236742">
                  <a:off x="5433799" y="4281486"/>
                  <a:ext cx="421759" cy="260750"/>
                </a:xfrm>
                <a:prstGeom prst="roundRect">
                  <a:avLst/>
                </a:prstGeom>
                <a:solidFill>
                  <a:srgbClr val="5726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49FE481B-8016-41CD-A5A0-371DD1617DCC}"/>
                    </a:ext>
                  </a:extLst>
                </p:cNvPr>
                <p:cNvSpPr/>
                <p:nvPr/>
              </p:nvSpPr>
              <p:spPr>
                <a:xfrm rot="16200000">
                  <a:off x="6187136" y="4351516"/>
                  <a:ext cx="421759" cy="2607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20557629-B932-4588-87B3-EB01C4C40937}"/>
                    </a:ext>
                  </a:extLst>
                </p:cNvPr>
                <p:cNvSpPr/>
                <p:nvPr/>
              </p:nvSpPr>
              <p:spPr>
                <a:xfrm rot="14412698">
                  <a:off x="6319526" y="4191930"/>
                  <a:ext cx="142883" cy="2607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04D112EF-DCA6-451A-93A6-E593A02044EF}"/>
                    </a:ext>
                  </a:extLst>
                </p:cNvPr>
                <p:cNvSpPr/>
                <p:nvPr/>
              </p:nvSpPr>
              <p:spPr>
                <a:xfrm>
                  <a:off x="5679513" y="4188329"/>
                  <a:ext cx="801321" cy="260750"/>
                </a:xfrm>
                <a:prstGeom prst="roundRect">
                  <a:avLst/>
                </a:prstGeom>
                <a:solidFill>
                  <a:srgbClr val="5726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4F66935-78AB-4F24-AFF6-5956D1279F4F}"/>
                  </a:ext>
                </a:extLst>
              </p:cNvPr>
              <p:cNvGrpSpPr/>
              <p:nvPr/>
            </p:nvGrpSpPr>
            <p:grpSpPr>
              <a:xfrm>
                <a:off x="5380074" y="4188329"/>
                <a:ext cx="1148317" cy="1173519"/>
                <a:chOff x="5380074" y="4188329"/>
                <a:chExt cx="1148317" cy="1173519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90F4761A-46D3-40FB-BF5E-424293101F02}"/>
                    </a:ext>
                  </a:extLst>
                </p:cNvPr>
                <p:cNvSpPr/>
                <p:nvPr/>
              </p:nvSpPr>
              <p:spPr>
                <a:xfrm>
                  <a:off x="5380074" y="4374539"/>
                  <a:ext cx="1148316" cy="987309"/>
                </a:xfrm>
                <a:prstGeom prst="roundRect">
                  <a:avLst/>
                </a:prstGeom>
                <a:solidFill>
                  <a:srgbClr val="AC7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87DA9362-B994-4F9F-A637-62CD2C3DDF45}"/>
                    </a:ext>
                  </a:extLst>
                </p:cNvPr>
                <p:cNvSpPr/>
                <p:nvPr/>
              </p:nvSpPr>
              <p:spPr>
                <a:xfrm rot="19236742">
                  <a:off x="5433799" y="4281486"/>
                  <a:ext cx="421759" cy="260750"/>
                </a:xfrm>
                <a:prstGeom prst="roundRect">
                  <a:avLst/>
                </a:prstGeom>
                <a:solidFill>
                  <a:srgbClr val="AC7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5952345D-5D22-49E4-AAED-704C2D7EF097}"/>
                    </a:ext>
                  </a:extLst>
                </p:cNvPr>
                <p:cNvSpPr/>
                <p:nvPr/>
              </p:nvSpPr>
              <p:spPr>
                <a:xfrm rot="16200000">
                  <a:off x="6187136" y="4351516"/>
                  <a:ext cx="421759" cy="260750"/>
                </a:xfrm>
                <a:prstGeom prst="roundRect">
                  <a:avLst/>
                </a:prstGeom>
                <a:solidFill>
                  <a:srgbClr val="AC7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8EDEAC5D-CA62-4FA5-ABCD-C9AB516E67D3}"/>
                    </a:ext>
                  </a:extLst>
                </p:cNvPr>
                <p:cNvSpPr/>
                <p:nvPr/>
              </p:nvSpPr>
              <p:spPr>
                <a:xfrm rot="14412698">
                  <a:off x="6319526" y="4191930"/>
                  <a:ext cx="142883" cy="260750"/>
                </a:xfrm>
                <a:prstGeom prst="roundRect">
                  <a:avLst/>
                </a:prstGeom>
                <a:solidFill>
                  <a:srgbClr val="AC7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657D6689-B1D7-40AC-A544-D5815262C680}"/>
                    </a:ext>
                  </a:extLst>
                </p:cNvPr>
                <p:cNvSpPr/>
                <p:nvPr/>
              </p:nvSpPr>
              <p:spPr>
                <a:xfrm>
                  <a:off x="5679513" y="4188329"/>
                  <a:ext cx="801321" cy="260750"/>
                </a:xfrm>
                <a:prstGeom prst="roundRect">
                  <a:avLst/>
                </a:prstGeom>
                <a:solidFill>
                  <a:srgbClr val="AC75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BC515DAA-C09A-4673-92DE-6194AF7CD94C}"/>
                  </a:ext>
                </a:extLst>
              </p:cNvPr>
              <p:cNvSpPr/>
              <p:nvPr/>
            </p:nvSpPr>
            <p:spPr>
              <a:xfrm>
                <a:off x="6001732" y="4020364"/>
                <a:ext cx="355145" cy="95476"/>
              </a:xfrm>
              <a:prstGeom prst="roundRect">
                <a:avLst>
                  <a:gd name="adj" fmla="val 50000"/>
                </a:avLst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83B89-9F7B-4368-9D41-5711372F1753}"/>
                  </a:ext>
                </a:extLst>
              </p:cNvPr>
              <p:cNvSpPr/>
              <p:nvPr/>
            </p:nvSpPr>
            <p:spPr>
              <a:xfrm>
                <a:off x="6027285" y="4118993"/>
                <a:ext cx="296131" cy="45719"/>
              </a:xfrm>
              <a:prstGeom prst="rect">
                <a:avLst/>
              </a:prstGeom>
              <a:solidFill>
                <a:srgbClr val="5726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89E903-7548-429D-9EF4-ECF9FB854B17}"/>
                  </a:ext>
                </a:extLst>
              </p:cNvPr>
              <p:cNvSpPr/>
              <p:nvPr/>
            </p:nvSpPr>
            <p:spPr>
              <a:xfrm>
                <a:off x="6001732" y="4156296"/>
                <a:ext cx="358357" cy="45719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B0D5A2A-4A43-4027-80C5-80A3D54B0EFF}"/>
                  </a:ext>
                </a:extLst>
              </p:cNvPr>
              <p:cNvSpPr/>
              <p:nvPr/>
            </p:nvSpPr>
            <p:spPr>
              <a:xfrm>
                <a:off x="6027286" y="4201877"/>
                <a:ext cx="296130" cy="74033"/>
              </a:xfrm>
              <a:prstGeom prst="rect">
                <a:avLst/>
              </a:prstGeom>
              <a:solidFill>
                <a:srgbClr val="5726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76D2E73-D403-4DDF-920D-FC0A26B5B3B2}"/>
                  </a:ext>
                </a:extLst>
              </p:cNvPr>
              <p:cNvSpPr/>
              <p:nvPr/>
            </p:nvSpPr>
            <p:spPr>
              <a:xfrm>
                <a:off x="6001732" y="4057668"/>
                <a:ext cx="355145" cy="67850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41B0930-994F-458F-8F24-8FBC1936F38B}"/>
                  </a:ext>
                </a:extLst>
              </p:cNvPr>
              <p:cNvSpPr/>
              <p:nvPr/>
            </p:nvSpPr>
            <p:spPr>
              <a:xfrm>
                <a:off x="6145338" y="4033489"/>
                <a:ext cx="192084" cy="45719"/>
              </a:xfrm>
              <a:prstGeom prst="roundRect">
                <a:avLst>
                  <a:gd name="adj" fmla="val 50000"/>
                </a:avLst>
              </a:prstGeom>
              <a:solidFill>
                <a:srgbClr val="E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: Rounded Corners 15">
                <a:extLst>
                  <a:ext uri="{FF2B5EF4-FFF2-40B4-BE49-F238E27FC236}">
                    <a16:creationId xmlns:a16="http://schemas.microsoft.com/office/drawing/2014/main" id="{591C718F-29F6-4CF3-A53F-9526E76B2A95}"/>
                  </a:ext>
                </a:extLst>
              </p:cNvPr>
              <p:cNvSpPr/>
              <p:nvPr/>
            </p:nvSpPr>
            <p:spPr>
              <a:xfrm rot="19010125">
                <a:off x="5455825" y="4307973"/>
                <a:ext cx="452549" cy="249612"/>
              </a:xfrm>
              <a:custGeom>
                <a:avLst/>
                <a:gdLst>
                  <a:gd name="connsiteX0" fmla="*/ 0 w 442193"/>
                  <a:gd name="connsiteY0" fmla="*/ 97043 h 194085"/>
                  <a:gd name="connsiteX1" fmla="*/ 97043 w 442193"/>
                  <a:gd name="connsiteY1" fmla="*/ 0 h 194085"/>
                  <a:gd name="connsiteX2" fmla="*/ 345151 w 442193"/>
                  <a:gd name="connsiteY2" fmla="*/ 0 h 194085"/>
                  <a:gd name="connsiteX3" fmla="*/ 442194 w 442193"/>
                  <a:gd name="connsiteY3" fmla="*/ 97043 h 194085"/>
                  <a:gd name="connsiteX4" fmla="*/ 442193 w 442193"/>
                  <a:gd name="connsiteY4" fmla="*/ 97043 h 194085"/>
                  <a:gd name="connsiteX5" fmla="*/ 345150 w 442193"/>
                  <a:gd name="connsiteY5" fmla="*/ 194086 h 194085"/>
                  <a:gd name="connsiteX6" fmla="*/ 97043 w 442193"/>
                  <a:gd name="connsiteY6" fmla="*/ 194085 h 194085"/>
                  <a:gd name="connsiteX7" fmla="*/ 0 w 442193"/>
                  <a:gd name="connsiteY7" fmla="*/ 97042 h 194085"/>
                  <a:gd name="connsiteX8" fmla="*/ 0 w 442193"/>
                  <a:gd name="connsiteY8" fmla="*/ 97043 h 194085"/>
                  <a:gd name="connsiteX0" fmla="*/ 0 w 442194"/>
                  <a:gd name="connsiteY0" fmla="*/ 129935 h 226978"/>
                  <a:gd name="connsiteX1" fmla="*/ 57266 w 442194"/>
                  <a:gd name="connsiteY1" fmla="*/ 0 h 226978"/>
                  <a:gd name="connsiteX2" fmla="*/ 345151 w 442194"/>
                  <a:gd name="connsiteY2" fmla="*/ 32892 h 226978"/>
                  <a:gd name="connsiteX3" fmla="*/ 442194 w 442194"/>
                  <a:gd name="connsiteY3" fmla="*/ 129935 h 226978"/>
                  <a:gd name="connsiteX4" fmla="*/ 442193 w 442194"/>
                  <a:gd name="connsiteY4" fmla="*/ 129935 h 226978"/>
                  <a:gd name="connsiteX5" fmla="*/ 345150 w 442194"/>
                  <a:gd name="connsiteY5" fmla="*/ 226978 h 226978"/>
                  <a:gd name="connsiteX6" fmla="*/ 97043 w 442194"/>
                  <a:gd name="connsiteY6" fmla="*/ 226977 h 226978"/>
                  <a:gd name="connsiteX7" fmla="*/ 0 w 442194"/>
                  <a:gd name="connsiteY7" fmla="*/ 129934 h 226978"/>
                  <a:gd name="connsiteX8" fmla="*/ 0 w 442194"/>
                  <a:gd name="connsiteY8" fmla="*/ 129935 h 226978"/>
                  <a:gd name="connsiteX0" fmla="*/ 0 w 442194"/>
                  <a:gd name="connsiteY0" fmla="*/ 129935 h 241942"/>
                  <a:gd name="connsiteX1" fmla="*/ 57266 w 442194"/>
                  <a:gd name="connsiteY1" fmla="*/ 0 h 241942"/>
                  <a:gd name="connsiteX2" fmla="*/ 345151 w 442194"/>
                  <a:gd name="connsiteY2" fmla="*/ 32892 h 241942"/>
                  <a:gd name="connsiteX3" fmla="*/ 442194 w 442194"/>
                  <a:gd name="connsiteY3" fmla="*/ 129935 h 241942"/>
                  <a:gd name="connsiteX4" fmla="*/ 442193 w 442194"/>
                  <a:gd name="connsiteY4" fmla="*/ 129935 h 241942"/>
                  <a:gd name="connsiteX5" fmla="*/ 345150 w 442194"/>
                  <a:gd name="connsiteY5" fmla="*/ 226978 h 241942"/>
                  <a:gd name="connsiteX6" fmla="*/ 56522 w 442194"/>
                  <a:gd name="connsiteY6" fmla="*/ 241942 h 241942"/>
                  <a:gd name="connsiteX7" fmla="*/ 0 w 442194"/>
                  <a:gd name="connsiteY7" fmla="*/ 129934 h 241942"/>
                  <a:gd name="connsiteX8" fmla="*/ 0 w 442194"/>
                  <a:gd name="connsiteY8" fmla="*/ 129935 h 241942"/>
                  <a:gd name="connsiteX0" fmla="*/ 4899 w 447093"/>
                  <a:gd name="connsiteY0" fmla="*/ 129935 h 226978"/>
                  <a:gd name="connsiteX1" fmla="*/ 62165 w 447093"/>
                  <a:gd name="connsiteY1" fmla="*/ 0 h 226978"/>
                  <a:gd name="connsiteX2" fmla="*/ 350050 w 447093"/>
                  <a:gd name="connsiteY2" fmla="*/ 32892 h 226978"/>
                  <a:gd name="connsiteX3" fmla="*/ 447093 w 447093"/>
                  <a:gd name="connsiteY3" fmla="*/ 129935 h 226978"/>
                  <a:gd name="connsiteX4" fmla="*/ 447092 w 447093"/>
                  <a:gd name="connsiteY4" fmla="*/ 129935 h 226978"/>
                  <a:gd name="connsiteX5" fmla="*/ 350049 w 447093"/>
                  <a:gd name="connsiteY5" fmla="*/ 226978 h 226978"/>
                  <a:gd name="connsiteX6" fmla="*/ 35509 w 447093"/>
                  <a:gd name="connsiteY6" fmla="*/ 214805 h 226978"/>
                  <a:gd name="connsiteX7" fmla="*/ 4899 w 447093"/>
                  <a:gd name="connsiteY7" fmla="*/ 129934 h 226978"/>
                  <a:gd name="connsiteX8" fmla="*/ 4899 w 447093"/>
                  <a:gd name="connsiteY8" fmla="*/ 129935 h 226978"/>
                  <a:gd name="connsiteX0" fmla="*/ 5395 w 447589"/>
                  <a:gd name="connsiteY0" fmla="*/ 129935 h 226978"/>
                  <a:gd name="connsiteX1" fmla="*/ 62661 w 447589"/>
                  <a:gd name="connsiteY1" fmla="*/ 0 h 226978"/>
                  <a:gd name="connsiteX2" fmla="*/ 350546 w 447589"/>
                  <a:gd name="connsiteY2" fmla="*/ 32892 h 226978"/>
                  <a:gd name="connsiteX3" fmla="*/ 447589 w 447589"/>
                  <a:gd name="connsiteY3" fmla="*/ 129935 h 226978"/>
                  <a:gd name="connsiteX4" fmla="*/ 447588 w 447589"/>
                  <a:gd name="connsiteY4" fmla="*/ 129935 h 226978"/>
                  <a:gd name="connsiteX5" fmla="*/ 350545 w 447589"/>
                  <a:gd name="connsiteY5" fmla="*/ 226978 h 226978"/>
                  <a:gd name="connsiteX6" fmla="*/ 34907 w 447589"/>
                  <a:gd name="connsiteY6" fmla="*/ 184169 h 226978"/>
                  <a:gd name="connsiteX7" fmla="*/ 5395 w 447589"/>
                  <a:gd name="connsiteY7" fmla="*/ 129934 h 226978"/>
                  <a:gd name="connsiteX8" fmla="*/ 5395 w 447589"/>
                  <a:gd name="connsiteY8" fmla="*/ 129935 h 226978"/>
                  <a:gd name="connsiteX0" fmla="*/ 5395 w 447589"/>
                  <a:gd name="connsiteY0" fmla="*/ 129935 h 226978"/>
                  <a:gd name="connsiteX1" fmla="*/ 62661 w 447589"/>
                  <a:gd name="connsiteY1" fmla="*/ 0 h 226978"/>
                  <a:gd name="connsiteX2" fmla="*/ 350546 w 447589"/>
                  <a:gd name="connsiteY2" fmla="*/ 32892 h 226978"/>
                  <a:gd name="connsiteX3" fmla="*/ 447589 w 447589"/>
                  <a:gd name="connsiteY3" fmla="*/ 129935 h 226978"/>
                  <a:gd name="connsiteX4" fmla="*/ 447588 w 447589"/>
                  <a:gd name="connsiteY4" fmla="*/ 129935 h 226978"/>
                  <a:gd name="connsiteX5" fmla="*/ 350545 w 447589"/>
                  <a:gd name="connsiteY5" fmla="*/ 226978 h 226978"/>
                  <a:gd name="connsiteX6" fmla="*/ 34907 w 447589"/>
                  <a:gd name="connsiteY6" fmla="*/ 184169 h 226978"/>
                  <a:gd name="connsiteX7" fmla="*/ 5395 w 447589"/>
                  <a:gd name="connsiteY7" fmla="*/ 129934 h 226978"/>
                  <a:gd name="connsiteX8" fmla="*/ 5395 w 447589"/>
                  <a:gd name="connsiteY8" fmla="*/ 129935 h 226978"/>
                  <a:gd name="connsiteX0" fmla="*/ 17940 w 460134"/>
                  <a:gd name="connsiteY0" fmla="*/ 129935 h 226978"/>
                  <a:gd name="connsiteX1" fmla="*/ 75206 w 460134"/>
                  <a:gd name="connsiteY1" fmla="*/ 0 h 226978"/>
                  <a:gd name="connsiteX2" fmla="*/ 363091 w 460134"/>
                  <a:gd name="connsiteY2" fmla="*/ 32892 h 226978"/>
                  <a:gd name="connsiteX3" fmla="*/ 460134 w 460134"/>
                  <a:gd name="connsiteY3" fmla="*/ 129935 h 226978"/>
                  <a:gd name="connsiteX4" fmla="*/ 460133 w 460134"/>
                  <a:gd name="connsiteY4" fmla="*/ 129935 h 226978"/>
                  <a:gd name="connsiteX5" fmla="*/ 363090 w 460134"/>
                  <a:gd name="connsiteY5" fmla="*/ 226978 h 226978"/>
                  <a:gd name="connsiteX6" fmla="*/ 26153 w 460134"/>
                  <a:gd name="connsiteY6" fmla="*/ 198719 h 226978"/>
                  <a:gd name="connsiteX7" fmla="*/ 17940 w 460134"/>
                  <a:gd name="connsiteY7" fmla="*/ 129934 h 226978"/>
                  <a:gd name="connsiteX8" fmla="*/ 17940 w 460134"/>
                  <a:gd name="connsiteY8" fmla="*/ 129935 h 22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134" h="226978">
                    <a:moveTo>
                      <a:pt x="17940" y="129935"/>
                    </a:moveTo>
                    <a:cubicBezTo>
                      <a:pt x="17940" y="76340"/>
                      <a:pt x="21611" y="0"/>
                      <a:pt x="75206" y="0"/>
                    </a:cubicBezTo>
                    <a:cubicBezTo>
                      <a:pt x="157909" y="0"/>
                      <a:pt x="280388" y="32892"/>
                      <a:pt x="363091" y="32892"/>
                    </a:cubicBezTo>
                    <a:cubicBezTo>
                      <a:pt x="416686" y="32892"/>
                      <a:pt x="460134" y="76340"/>
                      <a:pt x="460134" y="129935"/>
                    </a:cubicBezTo>
                    <a:lnTo>
                      <a:pt x="460133" y="129935"/>
                    </a:lnTo>
                    <a:cubicBezTo>
                      <a:pt x="460133" y="183530"/>
                      <a:pt x="416685" y="226978"/>
                      <a:pt x="363090" y="226978"/>
                    </a:cubicBezTo>
                    <a:cubicBezTo>
                      <a:pt x="257877" y="212708"/>
                      <a:pt x="32712" y="243695"/>
                      <a:pt x="26153" y="198719"/>
                    </a:cubicBezTo>
                    <a:cubicBezTo>
                      <a:pt x="-27442" y="198719"/>
                      <a:pt x="17940" y="183529"/>
                      <a:pt x="17940" y="129934"/>
                    </a:cubicBezTo>
                    <a:lnTo>
                      <a:pt x="17940" y="129935"/>
                    </a:lnTo>
                    <a:close/>
                  </a:path>
                </a:pathLst>
              </a:custGeom>
              <a:solidFill>
                <a:srgbClr val="5726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: Rounded Corners 15">
                <a:extLst>
                  <a:ext uri="{FF2B5EF4-FFF2-40B4-BE49-F238E27FC236}">
                    <a16:creationId xmlns:a16="http://schemas.microsoft.com/office/drawing/2014/main" id="{F4786EE1-7CAA-4094-B521-83D7CB9D1C8E}"/>
                  </a:ext>
                </a:extLst>
              </p:cNvPr>
              <p:cNvSpPr/>
              <p:nvPr/>
            </p:nvSpPr>
            <p:spPr>
              <a:xfrm rot="19010125">
                <a:off x="5442005" y="4316640"/>
                <a:ext cx="442194" cy="241942"/>
              </a:xfrm>
              <a:custGeom>
                <a:avLst/>
                <a:gdLst>
                  <a:gd name="connsiteX0" fmla="*/ 0 w 442193"/>
                  <a:gd name="connsiteY0" fmla="*/ 97043 h 194085"/>
                  <a:gd name="connsiteX1" fmla="*/ 97043 w 442193"/>
                  <a:gd name="connsiteY1" fmla="*/ 0 h 194085"/>
                  <a:gd name="connsiteX2" fmla="*/ 345151 w 442193"/>
                  <a:gd name="connsiteY2" fmla="*/ 0 h 194085"/>
                  <a:gd name="connsiteX3" fmla="*/ 442194 w 442193"/>
                  <a:gd name="connsiteY3" fmla="*/ 97043 h 194085"/>
                  <a:gd name="connsiteX4" fmla="*/ 442193 w 442193"/>
                  <a:gd name="connsiteY4" fmla="*/ 97043 h 194085"/>
                  <a:gd name="connsiteX5" fmla="*/ 345150 w 442193"/>
                  <a:gd name="connsiteY5" fmla="*/ 194086 h 194085"/>
                  <a:gd name="connsiteX6" fmla="*/ 97043 w 442193"/>
                  <a:gd name="connsiteY6" fmla="*/ 194085 h 194085"/>
                  <a:gd name="connsiteX7" fmla="*/ 0 w 442193"/>
                  <a:gd name="connsiteY7" fmla="*/ 97042 h 194085"/>
                  <a:gd name="connsiteX8" fmla="*/ 0 w 442193"/>
                  <a:gd name="connsiteY8" fmla="*/ 97043 h 194085"/>
                  <a:gd name="connsiteX0" fmla="*/ 0 w 442194"/>
                  <a:gd name="connsiteY0" fmla="*/ 129935 h 226978"/>
                  <a:gd name="connsiteX1" fmla="*/ 57266 w 442194"/>
                  <a:gd name="connsiteY1" fmla="*/ 0 h 226978"/>
                  <a:gd name="connsiteX2" fmla="*/ 345151 w 442194"/>
                  <a:gd name="connsiteY2" fmla="*/ 32892 h 226978"/>
                  <a:gd name="connsiteX3" fmla="*/ 442194 w 442194"/>
                  <a:gd name="connsiteY3" fmla="*/ 129935 h 226978"/>
                  <a:gd name="connsiteX4" fmla="*/ 442193 w 442194"/>
                  <a:gd name="connsiteY4" fmla="*/ 129935 h 226978"/>
                  <a:gd name="connsiteX5" fmla="*/ 345150 w 442194"/>
                  <a:gd name="connsiteY5" fmla="*/ 226978 h 226978"/>
                  <a:gd name="connsiteX6" fmla="*/ 97043 w 442194"/>
                  <a:gd name="connsiteY6" fmla="*/ 226977 h 226978"/>
                  <a:gd name="connsiteX7" fmla="*/ 0 w 442194"/>
                  <a:gd name="connsiteY7" fmla="*/ 129934 h 226978"/>
                  <a:gd name="connsiteX8" fmla="*/ 0 w 442194"/>
                  <a:gd name="connsiteY8" fmla="*/ 129935 h 226978"/>
                  <a:gd name="connsiteX0" fmla="*/ 0 w 442194"/>
                  <a:gd name="connsiteY0" fmla="*/ 129935 h 241942"/>
                  <a:gd name="connsiteX1" fmla="*/ 57266 w 442194"/>
                  <a:gd name="connsiteY1" fmla="*/ 0 h 241942"/>
                  <a:gd name="connsiteX2" fmla="*/ 345151 w 442194"/>
                  <a:gd name="connsiteY2" fmla="*/ 32892 h 241942"/>
                  <a:gd name="connsiteX3" fmla="*/ 442194 w 442194"/>
                  <a:gd name="connsiteY3" fmla="*/ 129935 h 241942"/>
                  <a:gd name="connsiteX4" fmla="*/ 442193 w 442194"/>
                  <a:gd name="connsiteY4" fmla="*/ 129935 h 241942"/>
                  <a:gd name="connsiteX5" fmla="*/ 345150 w 442194"/>
                  <a:gd name="connsiteY5" fmla="*/ 226978 h 241942"/>
                  <a:gd name="connsiteX6" fmla="*/ 56522 w 442194"/>
                  <a:gd name="connsiteY6" fmla="*/ 241942 h 241942"/>
                  <a:gd name="connsiteX7" fmla="*/ 0 w 442194"/>
                  <a:gd name="connsiteY7" fmla="*/ 129934 h 241942"/>
                  <a:gd name="connsiteX8" fmla="*/ 0 w 442194"/>
                  <a:gd name="connsiteY8" fmla="*/ 129935 h 24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194" h="241942">
                    <a:moveTo>
                      <a:pt x="0" y="129935"/>
                    </a:moveTo>
                    <a:cubicBezTo>
                      <a:pt x="0" y="76340"/>
                      <a:pt x="3671" y="0"/>
                      <a:pt x="57266" y="0"/>
                    </a:cubicBezTo>
                    <a:cubicBezTo>
                      <a:pt x="139969" y="0"/>
                      <a:pt x="262448" y="32892"/>
                      <a:pt x="345151" y="32892"/>
                    </a:cubicBezTo>
                    <a:cubicBezTo>
                      <a:pt x="398746" y="32892"/>
                      <a:pt x="442194" y="76340"/>
                      <a:pt x="442194" y="129935"/>
                    </a:cubicBezTo>
                    <a:lnTo>
                      <a:pt x="442193" y="129935"/>
                    </a:lnTo>
                    <a:cubicBezTo>
                      <a:pt x="442193" y="183530"/>
                      <a:pt x="398745" y="226978"/>
                      <a:pt x="345150" y="226978"/>
                    </a:cubicBezTo>
                    <a:lnTo>
                      <a:pt x="56522" y="241942"/>
                    </a:lnTo>
                    <a:cubicBezTo>
                      <a:pt x="2927" y="241942"/>
                      <a:pt x="0" y="183529"/>
                      <a:pt x="0" y="129934"/>
                    </a:cubicBezTo>
                    <a:lnTo>
                      <a:pt x="0" y="1299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8" name="Picture 77" descr="Text&#10;&#10;Description automatically generated">
              <a:extLst>
                <a:ext uri="{FF2B5EF4-FFF2-40B4-BE49-F238E27FC236}">
                  <a16:creationId xmlns:a16="http://schemas.microsoft.com/office/drawing/2014/main" id="{0DF8EBA7-26CC-4A7F-8744-B2DD27C4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555" y="3389051"/>
              <a:ext cx="1302340" cy="1044643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5802E93-39A8-4E3E-A0D5-16B592727991}"/>
              </a:ext>
            </a:extLst>
          </p:cNvPr>
          <p:cNvSpPr txBox="1"/>
          <p:nvPr/>
        </p:nvSpPr>
        <p:spPr>
          <a:xfrm>
            <a:off x="7717680" y="4933319"/>
            <a:ext cx="245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…?........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2" grpId="0" animBg="1"/>
          <p:bldP spid="32" grpId="1" animBg="1"/>
          <p:bldP spid="76" grpId="0"/>
          <p:bldP spid="82" grpId="0"/>
          <p:bldP spid="86" grpId="0"/>
          <p:bldP spid="8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2" grpId="0" animBg="1"/>
          <p:bldP spid="32" grpId="1" animBg="1"/>
          <p:bldP spid="76" grpId="0"/>
          <p:bldP spid="82" grpId="0"/>
          <p:bldP spid="86" grpId="0"/>
          <p:bldP spid="86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BC8CC3-5B2D-42C9-9531-EFE601B7193D}"/>
              </a:ext>
            </a:extLst>
          </p:cNvPr>
          <p:cNvSpPr/>
          <p:nvPr/>
        </p:nvSpPr>
        <p:spPr>
          <a:xfrm>
            <a:off x="1055077" y="419058"/>
            <a:ext cx="10912510" cy="3698876"/>
          </a:xfrm>
          <a:prstGeom prst="roundRect">
            <a:avLst>
              <a:gd name="adj" fmla="val 16667"/>
            </a:avLst>
          </a:prstGeom>
          <a:noFill/>
          <a:ln w="10160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F2296F-70F5-4CB2-8467-8D92340CEE1F}"/>
              </a:ext>
            </a:extLst>
          </p:cNvPr>
          <p:cNvSpPr/>
          <p:nvPr/>
        </p:nvSpPr>
        <p:spPr>
          <a:xfrm>
            <a:off x="718112" y="355571"/>
            <a:ext cx="673929" cy="671441"/>
          </a:xfrm>
          <a:prstGeom prst="ellipse">
            <a:avLst/>
          </a:prstGeom>
          <a:solidFill>
            <a:srgbClr val="FF6565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B5D35-53D4-4C81-8DC3-F7CD367F7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1" t="39560" r="55000" b="37436"/>
          <a:stretch/>
        </p:blipFill>
        <p:spPr>
          <a:xfrm>
            <a:off x="3210886" y="1534844"/>
            <a:ext cx="6093885" cy="2544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B97AB-9E04-44DB-A107-01618690B2F1}"/>
              </a:ext>
            </a:extLst>
          </p:cNvPr>
          <p:cNvSpPr txBox="1"/>
          <p:nvPr/>
        </p:nvSpPr>
        <p:spPr>
          <a:xfrm>
            <a:off x="1437604" y="519181"/>
            <a:ext cx="10371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47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 con.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7" name="图片 2">
            <a:extLst>
              <a:ext uri="{FF2B5EF4-FFF2-40B4-BE49-F238E27FC236}">
                <a16:creationId xmlns:a16="http://schemas.microsoft.com/office/drawing/2014/main" id="{DE93CC62-DE0A-4D41-8716-2F346DC6E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0"/>
          <a:stretch/>
        </p:blipFill>
        <p:spPr>
          <a:xfrm>
            <a:off x="0" y="3235569"/>
            <a:ext cx="1825326" cy="354204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4E3E746E-EE77-44B4-A77B-2ECEFD6D2FF8}"/>
              </a:ext>
            </a:extLst>
          </p:cNvPr>
          <p:cNvGrpSpPr/>
          <p:nvPr/>
        </p:nvGrpSpPr>
        <p:grpSpPr>
          <a:xfrm>
            <a:off x="6742411" y="4544150"/>
            <a:ext cx="4955946" cy="775422"/>
            <a:chOff x="3595456" y="244265"/>
            <a:chExt cx="7776839" cy="1732921"/>
          </a:xfrm>
        </p:grpSpPr>
        <p:grpSp>
          <p:nvGrpSpPr>
            <p:cNvPr id="59" name="Graphic 7">
              <a:extLst>
                <a:ext uri="{FF2B5EF4-FFF2-40B4-BE49-F238E27FC236}">
                  <a16:creationId xmlns:a16="http://schemas.microsoft.com/office/drawing/2014/main" id="{384B31E6-DDE4-4F19-BD13-46E10F8B2C1E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F2EA4AF-0A14-408E-9117-BB28E4ECE848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2" name="Graphic 7">
                <a:extLst>
                  <a:ext uri="{FF2B5EF4-FFF2-40B4-BE49-F238E27FC236}">
                    <a16:creationId xmlns:a16="http://schemas.microsoft.com/office/drawing/2014/main" id="{07E3A908-E797-48B4-B391-07423C78901A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63" name="Graphic 7">
                  <a:extLst>
                    <a:ext uri="{FF2B5EF4-FFF2-40B4-BE49-F238E27FC236}">
                      <a16:creationId xmlns:a16="http://schemas.microsoft.com/office/drawing/2014/main" id="{A48BE455-E013-4719-A730-A0813BF2A5DE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3629930C-3A5D-4864-9B92-68ABFE7DC12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C4D6B2F5-623D-406F-8887-E4B508519C3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4" name="Graphic 7">
                  <a:extLst>
                    <a:ext uri="{FF2B5EF4-FFF2-40B4-BE49-F238E27FC236}">
                      <a16:creationId xmlns:a16="http://schemas.microsoft.com/office/drawing/2014/main" id="{A8B607BC-6D8F-4FEF-9A3D-AEFAEB415CE2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27DFC9D2-E874-4F7D-87A7-432A410D6DC5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247E747C-6AD6-4B4A-8BF5-EFCE9E345E5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5" name="Graphic 7">
                  <a:extLst>
                    <a:ext uri="{FF2B5EF4-FFF2-40B4-BE49-F238E27FC236}">
                      <a16:creationId xmlns:a16="http://schemas.microsoft.com/office/drawing/2014/main" id="{E9B3138A-2A7A-4811-9BD2-5606BB4F339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9086B40-624E-41E1-95F8-EB6C4FA358BA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1A2CC0A8-D8F8-48B5-ACAC-F9616983F3F4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B9D2AA42-B49F-4276-ACBD-EBAC8A54907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5109C05A-B58E-47EF-9840-72F8BE8604E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8B5FA8D-C3FC-418C-AE59-413458AEAA4F}"/>
                </a:ext>
              </a:extLst>
            </p:cNvPr>
            <p:cNvSpPr txBox="1"/>
            <p:nvPr/>
          </p:nvSpPr>
          <p:spPr>
            <a:xfrm>
              <a:off x="5712680" y="502835"/>
              <a:ext cx="4183826" cy="7796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toán cho biết gì?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4A4003-F811-456B-8578-D0B9E53B1E93}"/>
              </a:ext>
            </a:extLst>
          </p:cNvPr>
          <p:cNvCxnSpPr>
            <a:cxnSpLocks/>
          </p:cNvCxnSpPr>
          <p:nvPr/>
        </p:nvCxnSpPr>
        <p:spPr>
          <a:xfrm>
            <a:off x="1542081" y="945397"/>
            <a:ext cx="2859438" cy="0"/>
          </a:xfrm>
          <a:prstGeom prst="line">
            <a:avLst/>
          </a:prstGeom>
          <a:ln w="57150">
            <a:solidFill>
              <a:srgbClr val="AC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999852-CA04-4BF9-8D3A-38E730CA99CF}"/>
              </a:ext>
            </a:extLst>
          </p:cNvPr>
          <p:cNvCxnSpPr>
            <a:cxnSpLocks/>
          </p:cNvCxnSpPr>
          <p:nvPr/>
        </p:nvCxnSpPr>
        <p:spPr>
          <a:xfrm>
            <a:off x="5081613" y="945397"/>
            <a:ext cx="6371634" cy="0"/>
          </a:xfrm>
          <a:prstGeom prst="line">
            <a:avLst/>
          </a:prstGeom>
          <a:ln w="57150">
            <a:solidFill>
              <a:srgbClr val="AC7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848C15-BA88-4E44-9FD4-90C5EB048861}"/>
              </a:ext>
            </a:extLst>
          </p:cNvPr>
          <p:cNvGrpSpPr/>
          <p:nvPr/>
        </p:nvGrpSpPr>
        <p:grpSpPr>
          <a:xfrm>
            <a:off x="6742411" y="4557868"/>
            <a:ext cx="4955946" cy="775422"/>
            <a:chOff x="3595456" y="244265"/>
            <a:chExt cx="7776839" cy="1732921"/>
          </a:xfrm>
        </p:grpSpPr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5B11882D-8C7E-450C-9905-A14D3AE79E0C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D51F5C1-D1A4-40C5-A285-2C72136A9DFA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0" name="Graphic 7">
                <a:extLst>
                  <a:ext uri="{FF2B5EF4-FFF2-40B4-BE49-F238E27FC236}">
                    <a16:creationId xmlns:a16="http://schemas.microsoft.com/office/drawing/2014/main" id="{410C229A-EBC9-4050-B4A8-8F80FDB19D9D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1" name="Graphic 7">
                  <a:extLst>
                    <a:ext uri="{FF2B5EF4-FFF2-40B4-BE49-F238E27FC236}">
                      <a16:creationId xmlns:a16="http://schemas.microsoft.com/office/drawing/2014/main" id="{323913A4-A70E-4D11-8FDF-9F12D60FD50A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402838DD-B391-4ABD-B5C0-E0187514F5C2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18DA30E5-0A30-427E-8B70-EFAD9418ADC3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" name="Graphic 7">
                  <a:extLst>
                    <a:ext uri="{FF2B5EF4-FFF2-40B4-BE49-F238E27FC236}">
                      <a16:creationId xmlns:a16="http://schemas.microsoft.com/office/drawing/2014/main" id="{C6691321-B57A-4016-8AE2-6C7C0E36489C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64AB4332-F820-494E-A3FF-8DBC1F2469BB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BDF68254-1181-4B7A-B814-A13201B061C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BC50501-FB0F-42F7-B0DC-63D64B3F909A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7D8095DD-9A85-4ED3-8EF9-8F717C8909E8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B3EDCEE2-937A-406D-A2D6-F7059706CEDD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F439247D-1BD5-498F-816F-AA14271C4E5A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DC768A6A-9A2B-4EBA-A04B-0D9790911929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835589-480D-4A09-8D8C-DDC1F91BAEEA}"/>
                </a:ext>
              </a:extLst>
            </p:cNvPr>
            <p:cNvSpPr txBox="1"/>
            <p:nvPr/>
          </p:nvSpPr>
          <p:spPr>
            <a:xfrm>
              <a:off x="5978650" y="466012"/>
              <a:ext cx="4097621" cy="11005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AD7EFC-9E7A-404E-8E85-2F074AB3AC7B}"/>
              </a:ext>
            </a:extLst>
          </p:cNvPr>
          <p:cNvCxnSpPr>
            <a:cxnSpLocks/>
          </p:cNvCxnSpPr>
          <p:nvPr/>
        </p:nvCxnSpPr>
        <p:spPr>
          <a:xfrm>
            <a:off x="1542081" y="1455606"/>
            <a:ext cx="4818962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26;p18">
            <a:extLst>
              <a:ext uri="{FF2B5EF4-FFF2-40B4-BE49-F238E27FC236}">
                <a16:creationId xmlns:a16="http://schemas.microsoft.com/office/drawing/2014/main" id="{55869C65-4458-4391-814D-79813B238B33}"/>
              </a:ext>
            </a:extLst>
          </p:cNvPr>
          <p:cNvSpPr/>
          <p:nvPr/>
        </p:nvSpPr>
        <p:spPr>
          <a:xfrm>
            <a:off x="1632824" y="4412067"/>
            <a:ext cx="4699643" cy="23205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  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 là: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47 + 18 = 65 (con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  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Đáp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65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thỏ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530;p18">
            <a:extLst>
              <a:ext uri="{FF2B5EF4-FFF2-40B4-BE49-F238E27FC236}">
                <a16:creationId xmlns:a16="http://schemas.microsoft.com/office/drawing/2014/main" id="{94141DAF-FC7B-4CA5-A263-8230CE0678D7}"/>
              </a:ext>
            </a:extLst>
          </p:cNvPr>
          <p:cNvSpPr/>
          <p:nvPr/>
        </p:nvSpPr>
        <p:spPr>
          <a:xfrm>
            <a:off x="6881377" y="4303397"/>
            <a:ext cx="4889851" cy="16922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8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Bài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8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8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giải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FF802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47 + 18 = 65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65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531;p18">
            <a:extLst>
              <a:ext uri="{FF2B5EF4-FFF2-40B4-BE49-F238E27FC236}">
                <a16:creationId xmlns:a16="http://schemas.microsoft.com/office/drawing/2014/main" id="{53C76A5F-4299-4085-934D-E445DE00763E}"/>
              </a:ext>
            </a:extLst>
          </p:cNvPr>
          <p:cNvSpPr/>
          <p:nvPr/>
        </p:nvSpPr>
        <p:spPr>
          <a:xfrm>
            <a:off x="1461239" y="4351355"/>
            <a:ext cx="555022" cy="497375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7" name="Google Shape;532;p18">
            <a:extLst>
              <a:ext uri="{FF2B5EF4-FFF2-40B4-BE49-F238E27FC236}">
                <a16:creationId xmlns:a16="http://schemas.microsoft.com/office/drawing/2014/main" id="{8AC51B25-7FB6-415E-80A0-ABF5AA2E5563}"/>
              </a:ext>
            </a:extLst>
          </p:cNvPr>
          <p:cNvSpPr/>
          <p:nvPr/>
        </p:nvSpPr>
        <p:spPr>
          <a:xfrm>
            <a:off x="6420891" y="4416267"/>
            <a:ext cx="522827" cy="475831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6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6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6" grpId="0" animBg="1"/>
          <p:bldP spid="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C57382-0EB9-48DC-A596-8698EAB9B125}"/>
              </a:ext>
            </a:extLst>
          </p:cNvPr>
          <p:cNvGrpSpPr/>
          <p:nvPr/>
        </p:nvGrpSpPr>
        <p:grpSpPr>
          <a:xfrm>
            <a:off x="-1" y="1929830"/>
            <a:ext cx="4663769" cy="2694188"/>
            <a:chOff x="3595456" y="244265"/>
            <a:chExt cx="7776839" cy="1732921"/>
          </a:xfrm>
        </p:grpSpPr>
        <p:grpSp>
          <p:nvGrpSpPr>
            <p:cNvPr id="58" name="Graphic 7">
              <a:extLst>
                <a:ext uri="{FF2B5EF4-FFF2-40B4-BE49-F238E27FC236}">
                  <a16:creationId xmlns:a16="http://schemas.microsoft.com/office/drawing/2014/main" id="{23000AF1-E7BC-41F5-B10D-7909A50B5EC7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F9B3EF0-11B7-40D8-BCBE-A3A055838CE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1" name="Graphic 7">
                <a:extLst>
                  <a:ext uri="{FF2B5EF4-FFF2-40B4-BE49-F238E27FC236}">
                    <a16:creationId xmlns:a16="http://schemas.microsoft.com/office/drawing/2014/main" id="{BDA80E4E-B971-40D9-A250-3F24A448BDA6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4" name="Graphic 7">
                  <a:extLst>
                    <a:ext uri="{FF2B5EF4-FFF2-40B4-BE49-F238E27FC236}">
                      <a16:creationId xmlns:a16="http://schemas.microsoft.com/office/drawing/2014/main" id="{DF9D371D-8F1E-48EB-A497-6EC5426C8E1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BE77280D-311C-4995-AA02-ABC4B90DEC1D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FB192568-2F38-42D8-A11F-48C22C94882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aphic 7">
                  <a:extLst>
                    <a:ext uri="{FF2B5EF4-FFF2-40B4-BE49-F238E27FC236}">
                      <a16:creationId xmlns:a16="http://schemas.microsoft.com/office/drawing/2014/main" id="{5E84662B-F01A-417C-887C-637737DCECBC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83D01B8-26CA-4C0C-9618-940290DF73D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0CA307C4-54E6-4AF4-8D42-8117417D0C14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6" name="Graphic 7">
                  <a:extLst>
                    <a:ext uri="{FF2B5EF4-FFF2-40B4-BE49-F238E27FC236}">
                      <a16:creationId xmlns:a16="http://schemas.microsoft.com/office/drawing/2014/main" id="{BB823FE0-ED08-46A6-BEF7-50132AEABA2C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1007064C-1CE3-4A46-872D-DEFD6C25A274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B16F18F6-8473-4305-9BAB-5184A234FA5A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DD5C415E-D15E-4769-86F5-FB4DBA784F5A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67113B1-30DD-427A-8B37-760948C0EBCC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564A79-2D4F-4B9C-892F-E06198E170D1}"/>
                </a:ext>
              </a:extLst>
            </p:cNvPr>
            <p:cNvSpPr txBox="1"/>
            <p:nvPr/>
          </p:nvSpPr>
          <p:spPr>
            <a:xfrm>
              <a:off x="3970057" y="540410"/>
              <a:ext cx="7268391" cy="1187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24 + 9 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0ADFC314-E040-4C44-9060-92D18B0A1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509" y="4390792"/>
            <a:ext cx="2460724" cy="2460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33ED87-C873-4C5A-A879-C54E40BFB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119" t="24091" r="25245" b="22453"/>
          <a:stretch/>
        </p:blipFill>
        <p:spPr>
          <a:xfrm rot="5400000">
            <a:off x="5674300" y="365540"/>
            <a:ext cx="5436835" cy="755583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26ACBB-E15D-43C2-B539-BCC9B8B716CD}"/>
              </a:ext>
            </a:extLst>
          </p:cNvPr>
          <p:cNvGrpSpPr/>
          <p:nvPr/>
        </p:nvGrpSpPr>
        <p:grpSpPr>
          <a:xfrm>
            <a:off x="-1" y="457200"/>
            <a:ext cx="3436991" cy="929640"/>
            <a:chOff x="-1" y="457200"/>
            <a:chExt cx="3436991" cy="929640"/>
          </a:xfrm>
        </p:grpSpPr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C3B6FBEE-5331-4C8A-8AE4-72277DE6C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23077"/>
            <a:stretch/>
          </p:blipFill>
          <p:spPr>
            <a:xfrm>
              <a:off x="-1" y="457200"/>
              <a:ext cx="3436991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4CE75CE-F2C7-41E7-AF2A-DCEAFF2F5DB5}"/>
                </a:ext>
              </a:extLst>
            </p:cNvPr>
            <p:cNvSpPr txBox="1"/>
            <p:nvPr/>
          </p:nvSpPr>
          <p:spPr>
            <a:xfrm>
              <a:off x="19832" y="645021"/>
              <a:ext cx="283378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 THÁCH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52E1B97-186D-4751-8ABA-37B2EABC8ECC}"/>
              </a:ext>
            </a:extLst>
          </p:cNvPr>
          <p:cNvGrpSpPr/>
          <p:nvPr/>
        </p:nvGrpSpPr>
        <p:grpSpPr>
          <a:xfrm>
            <a:off x="3177356" y="463951"/>
            <a:ext cx="9735562" cy="922889"/>
            <a:chOff x="1264270" y="428425"/>
            <a:chExt cx="12741706" cy="1036988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B255C3B2-EA83-4F42-9963-4A131BC55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-8064"/>
            <a:stretch/>
          </p:blipFill>
          <p:spPr>
            <a:xfrm>
              <a:off x="1264270" y="428425"/>
              <a:ext cx="1274170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01DEC3B-E22B-4D52-9D90-ED14BC28E68A}"/>
                </a:ext>
              </a:extLst>
            </p:cNvPr>
            <p:cNvSpPr txBox="1"/>
            <p:nvPr/>
          </p:nvSpPr>
          <p:spPr>
            <a:xfrm>
              <a:off x="1825053" y="664928"/>
              <a:ext cx="10939778" cy="4149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DCEAF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BẠN SÓC ĐI ĐÚNG ĐƯỜNG ĐỂ TÌM ĐƯỢC HẠT DẺ.</a:t>
              </a:r>
            </a:p>
          </p:txBody>
        </p:sp>
      </p:grpSp>
      <p:sp>
        <p:nvSpPr>
          <p:cNvPr id="2" name="Down Arrow 1"/>
          <p:cNvSpPr/>
          <p:nvPr/>
        </p:nvSpPr>
        <p:spPr>
          <a:xfrm>
            <a:off x="9339943" y="2799324"/>
            <a:ext cx="248194" cy="322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1295017" y="3725780"/>
            <a:ext cx="252548" cy="322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136778" y="3313578"/>
            <a:ext cx="640080" cy="213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10104122" y="4179762"/>
            <a:ext cx="640080" cy="2625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8127469" y="4179762"/>
            <a:ext cx="640080" cy="2625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332617" y="4624019"/>
            <a:ext cx="252548" cy="322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419475" y="2660650"/>
            <a:ext cx="569531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5882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188545" y="809162"/>
            <a:ext cx="5497786" cy="990152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99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99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384" y="2399340"/>
            <a:ext cx="4187315" cy="120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</a:t>
            </a:r>
            <a:r>
              <a:rPr lang="en-US" sz="7199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kumimoji="0" lang="en-US" sz="7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+ 8</a:t>
            </a:r>
            <a:endParaRPr kumimoji="0" lang="en-US" sz="8798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4247" y="2399340"/>
            <a:ext cx="2874621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7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719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879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188545" y="809162"/>
            <a:ext cx="5497786" cy="990152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5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599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99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7165" y="2399340"/>
            <a:ext cx="4187315" cy="120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 + 47</a:t>
            </a:r>
            <a:endParaRPr kumimoji="0" lang="en-US" sz="8798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3699" y="2399341"/>
            <a:ext cx="1999410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lang="en-US" sz="719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endParaRPr kumimoji="0" lang="en-US" sz="879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4707543" y="2055346"/>
            <a:ext cx="6540253" cy="21193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87989472"/>
</p:tagLst>
</file>

<file path=ppt/theme/theme1.xml><?xml version="1.0" encoding="utf-8"?>
<a:theme xmlns:a="http://schemas.openxmlformats.org/drawingml/2006/main" name="Office 主题​​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199</Words>
  <Application>Microsoft Office PowerPoint</Application>
  <PresentationFormat>Widescreen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Coiny</vt:lpstr>
      <vt:lpstr>等线</vt:lpstr>
      <vt:lpstr>等线 Light</vt:lpstr>
      <vt:lpstr>iCiel Cadena</vt:lpstr>
      <vt:lpstr>LNTH-Candy Love FREE</vt:lpstr>
      <vt:lpstr>Times New Roman</vt:lpstr>
      <vt:lpstr>印品黑体</vt:lpstr>
      <vt:lpstr>Office 主题​​</vt:lpstr>
      <vt:lpstr>1_Office 主题​​</vt:lpstr>
      <vt:lpstr>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2021-11-06T08:28:23Z</dcterms:created>
  <dcterms:modified xsi:type="dcterms:W3CDTF">2021-12-02T13:26:14Z</dcterms:modified>
</cp:coreProperties>
</file>